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43" r:id="rId2"/>
    <p:sldId id="262" r:id="rId3"/>
    <p:sldId id="308" r:id="rId4"/>
    <p:sldId id="378" r:id="rId5"/>
    <p:sldId id="259" r:id="rId6"/>
    <p:sldId id="257" r:id="rId7"/>
    <p:sldId id="261" r:id="rId8"/>
    <p:sldId id="265" r:id="rId9"/>
    <p:sldId id="267" r:id="rId10"/>
    <p:sldId id="271" r:id="rId11"/>
    <p:sldId id="277" r:id="rId12"/>
    <p:sldId id="280" r:id="rId13"/>
    <p:sldId id="269" r:id="rId14"/>
    <p:sldId id="276" r:id="rId15"/>
    <p:sldId id="275" r:id="rId16"/>
    <p:sldId id="273" r:id="rId17"/>
    <p:sldId id="274" r:id="rId18"/>
    <p:sldId id="279" r:id="rId19"/>
    <p:sldId id="270" r:id="rId20"/>
    <p:sldId id="284" r:id="rId21"/>
    <p:sldId id="289" r:id="rId22"/>
    <p:sldId id="293" r:id="rId23"/>
    <p:sldId id="288" r:id="rId24"/>
    <p:sldId id="295" r:id="rId25"/>
    <p:sldId id="294" r:id="rId26"/>
    <p:sldId id="290" r:id="rId27"/>
    <p:sldId id="291" r:id="rId28"/>
    <p:sldId id="281" r:id="rId29"/>
    <p:sldId id="292" r:id="rId30"/>
    <p:sldId id="297" r:id="rId31"/>
    <p:sldId id="299" r:id="rId32"/>
    <p:sldId id="298" r:id="rId33"/>
    <p:sldId id="282" r:id="rId34"/>
    <p:sldId id="285" r:id="rId35"/>
    <p:sldId id="286" r:id="rId36"/>
    <p:sldId id="307" r:id="rId37"/>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 id="{49F8D5A1-2C7B-4AD6-AB54-8FEF39F044E1}">
          <p14:sldIdLst>
            <p14:sldId id="343"/>
            <p14:sldId id="262"/>
            <p14:sldId id="308"/>
            <p14:sldId id="378"/>
            <p14:sldId id="259"/>
            <p14:sldId id="257"/>
            <p14:sldId id="261"/>
            <p14:sldId id="265"/>
          </p14:sldIdLst>
        </p14:section>
        <p14:section name="目录" id="{3F4F8CA8-D783-4924-9CDF-9F12494C9F42}">
          <p14:sldIdLst>
            <p14:sldId id="267"/>
            <p14:sldId id="271"/>
            <p14:sldId id="277"/>
            <p14:sldId id="280"/>
            <p14:sldId id="269"/>
            <p14:sldId id="276"/>
            <p14:sldId id="275"/>
          </p14:sldIdLst>
        </p14:section>
        <p14:section name="章节页" id="{4AFC7DCF-8EBB-46AB-B72B-DDDB9257710B}">
          <p14:sldIdLst>
            <p14:sldId id="273"/>
            <p14:sldId id="274"/>
            <p14:sldId id="279"/>
            <p14:sldId id="270"/>
            <p14:sldId id="284"/>
            <p14:sldId id="289"/>
          </p14:sldIdLst>
        </p14:section>
        <p14:section name="文字页" id="{9BECC37D-DCC8-4BA6-AC01-421969B10140}">
          <p14:sldIdLst>
            <p14:sldId id="293"/>
            <p14:sldId id="288"/>
            <p14:sldId id="295"/>
            <p14:sldId id="294"/>
            <p14:sldId id="290"/>
            <p14:sldId id="291"/>
            <p14:sldId id="281"/>
            <p14:sldId id="292"/>
            <p14:sldId id="297"/>
            <p14:sldId id="299"/>
            <p14:sldId id="298"/>
            <p14:sldId id="282"/>
          </p14:sldIdLst>
        </p14:section>
        <p14:section name="结尾页" id="{96DC446C-737C-47F1-984D-2817160526B0}">
          <p14:sldIdLst>
            <p14:sldId id="285"/>
            <p14:sldId id="286"/>
            <p14:sldId id="307"/>
          </p14:sldIdLst>
        </p14:section>
      </p14:sectionLst>
    </p:ext>
    <p:ext uri="{EFAFB233-063F-42B5-8137-9DF3F51BA10A}">
      <p15:sldGuideLst xmlns:p15="http://schemas.microsoft.com/office/powerpoint/2012/main">
        <p15:guide id="1" orient="horz" pos="2110" userDrawn="1">
          <p15:clr>
            <a:srgbClr val="A4A3A4"/>
          </p15:clr>
        </p15:guide>
        <p15:guide id="2" pos="381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Wayne" initials="W" lastIdx="1" clrIdx="0"/>
  <p:cmAuthor id="3" name="YUYU" initials="Y" lastIdx="1" clrIdx="2"/>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3D83"/>
    <a:srgbClr val="184787"/>
    <a:srgbClr val="103778"/>
    <a:srgbClr val="F4E6D9"/>
    <a:srgbClr val="EED3A9"/>
    <a:srgbClr val="DCDCDC"/>
    <a:srgbClr val="F0F0F0"/>
    <a:srgbClr val="E6E6E6"/>
    <a:srgbClr val="C8C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115" d="100"/>
          <a:sy n="115" d="100"/>
        </p:scale>
        <p:origin x="498" y="96"/>
      </p:cViewPr>
      <p:guideLst>
        <p:guide orient="horz" pos="2110"/>
        <p:guide pos="381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41241665580701"/>
          <c:y val="9.8561208993297497E-2"/>
          <c:w val="0.56335529269135598"/>
          <c:h val="0.845032869965197"/>
        </c:manualLayout>
      </c:layout>
      <c:pieChart>
        <c:varyColors val="1"/>
        <c:ser>
          <c:idx val="0"/>
          <c:order val="0"/>
          <c:tx>
            <c:strRef>
              <c:f>Sheet1!$B$1</c:f>
              <c:strCache>
                <c:ptCount val="1"/>
                <c:pt idx="0">
                  <c:v>销售额</c:v>
                </c:pt>
              </c:strCache>
            </c:strRef>
          </c:tx>
          <c:dPt>
            <c:idx val="0"/>
            <c:bubble3D val="0"/>
            <c:spPr>
              <a:solidFill>
                <a:srgbClr val="195090"/>
              </a:solidFill>
              <a:ln w="19050">
                <a:solidFill>
                  <a:schemeClr val="lt1"/>
                </a:solidFill>
              </a:ln>
              <a:effectLst/>
            </c:spPr>
            <c:extLst>
              <c:ext xmlns:c16="http://schemas.microsoft.com/office/drawing/2014/chart" uri="{C3380CC4-5D6E-409C-BE32-E72D297353CC}">
                <c16:uniqueId val="{00000001-F4FF-4B7C-BF74-300CFC594822}"/>
              </c:ext>
            </c:extLst>
          </c:dPt>
          <c:dPt>
            <c:idx val="1"/>
            <c:bubble3D val="0"/>
            <c:spPr>
              <a:solidFill>
                <a:srgbClr val="103778"/>
              </a:solidFill>
              <a:ln w="19050">
                <a:solidFill>
                  <a:schemeClr val="lt1"/>
                </a:solidFill>
              </a:ln>
              <a:effectLst/>
            </c:spPr>
            <c:extLst>
              <c:ext xmlns:c16="http://schemas.microsoft.com/office/drawing/2014/chart" uri="{C3380CC4-5D6E-409C-BE32-E72D297353CC}">
                <c16:uniqueId val="{00000003-F4FF-4B7C-BF74-300CFC594822}"/>
              </c:ext>
            </c:extLst>
          </c:dPt>
          <c:dPt>
            <c:idx val="2"/>
            <c:bubble3D val="0"/>
            <c:spPr>
              <a:solidFill>
                <a:srgbClr val="F4E6D9"/>
              </a:solidFill>
              <a:ln w="19050">
                <a:solidFill>
                  <a:schemeClr val="lt1"/>
                </a:solidFill>
              </a:ln>
              <a:effectLst/>
            </c:spPr>
            <c:extLst>
              <c:ext xmlns:c16="http://schemas.microsoft.com/office/drawing/2014/chart" uri="{C3380CC4-5D6E-409C-BE32-E72D297353CC}">
                <c16:uniqueId val="{00000005-F4FF-4B7C-BF74-300CFC594822}"/>
              </c:ext>
            </c:extLst>
          </c:dPt>
          <c:dPt>
            <c:idx val="3"/>
            <c:bubble3D val="0"/>
            <c:spPr>
              <a:solidFill>
                <a:srgbClr val="59A7FF"/>
              </a:solidFill>
              <a:ln w="19050">
                <a:solidFill>
                  <a:schemeClr val="lt1"/>
                </a:solidFill>
              </a:ln>
              <a:effectLst/>
            </c:spPr>
            <c:extLst>
              <c:ext xmlns:c16="http://schemas.microsoft.com/office/drawing/2014/chart" uri="{C3380CC4-5D6E-409C-BE32-E72D297353CC}">
                <c16:uniqueId val="{00000007-F4FF-4B7C-BF74-300CFC594822}"/>
              </c:ext>
            </c:extLst>
          </c:dPt>
          <c:dLbls>
            <c:dLbl>
              <c:idx val="0"/>
              <c:layout>
                <c:manualLayout>
                  <c:x val="-5.9190342268613097E-2"/>
                  <c:y val="7.8652323495292997E-2"/>
                </c:manualLayout>
              </c:layout>
              <c:tx>
                <c:rich>
                  <a:bodyPr/>
                  <a:lstStyle/>
                  <a:p>
                    <a:r>
                      <a:rPr lang="en-US" altLang="zh-CN"/>
                      <a:t>6</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4FF-4B7C-BF74-300CFC594822}"/>
                </c:ext>
              </c:extLst>
            </c:dLbl>
            <c:dLbl>
              <c:idx val="1"/>
              <c:layout>
                <c:manualLayout>
                  <c:x val="1.1634952695233E-2"/>
                  <c:y val="-0.109934931348747"/>
                </c:manualLayout>
              </c:layout>
              <c:tx>
                <c:rich>
                  <a:bodyPr/>
                  <a:lstStyle/>
                  <a:p>
                    <a:r>
                      <a:rPr lang="en-US" altLang="zh-CN"/>
                      <a:t>2</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4FF-4B7C-BF74-300CFC594822}"/>
                </c:ext>
              </c:extLst>
            </c:dLbl>
            <c:dLbl>
              <c:idx val="2"/>
              <c:tx>
                <c:rich>
                  <a:bodyPr/>
                  <a:lstStyle/>
                  <a:p>
                    <a:r>
                      <a:rPr lang="en-US" altLang="zh-CN"/>
                      <a:t>1</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4FF-4B7C-BF74-300CFC594822}"/>
                </c:ext>
              </c:extLst>
            </c:dLbl>
            <c:dLbl>
              <c:idx val="3"/>
              <c:layout>
                <c:manualLayout>
                  <c:x val="1.93678770495373E-2"/>
                  <c:y val="8.1719431341660098E-2"/>
                </c:manualLayout>
              </c:layout>
              <c:tx>
                <c:rich>
                  <a:bodyPr/>
                  <a:lstStyle/>
                  <a:p>
                    <a:r>
                      <a:rPr lang="en-US" altLang="zh-CN"/>
                      <a:t>1</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4FF-4B7C-BF74-300CFC594822}"/>
                </c:ext>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bg1"/>
                    </a:solidFill>
                    <a:latin typeface="+mn-ea"/>
                    <a:ea typeface="+mn-ea"/>
                    <a:cs typeface="+mn-cs"/>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2</c:v>
                </c:pt>
                <c:pt idx="1">
                  <c:v>6</c:v>
                </c:pt>
                <c:pt idx="2">
                  <c:v>1</c:v>
                </c:pt>
                <c:pt idx="3">
                  <c:v>1</c:v>
                </c:pt>
              </c:numCache>
            </c:numRef>
          </c:val>
          <c:extLst>
            <c:ext xmlns:c16="http://schemas.microsoft.com/office/drawing/2014/chart" uri="{C3380CC4-5D6E-409C-BE32-E72D297353CC}">
              <c16:uniqueId val="{00000008-F4FF-4B7C-BF74-300CFC59482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56345670523134"/>
          <c:y val="0.89628509671270795"/>
          <c:w val="0.61993870255930195"/>
          <c:h val="6.7768356310471803E-2"/>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2024-12-6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2024-12-6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2024-12-6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2024-12-6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2024-12-6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2024-12-6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2024-12-6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2024-12-6</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2024-12-6</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115.xml"/><Relationship Id="rId13" Type="http://schemas.openxmlformats.org/officeDocument/2006/relationships/tags" Target="../tags/tag120.xml"/><Relationship Id="rId18" Type="http://schemas.openxmlformats.org/officeDocument/2006/relationships/image" Target="../media/image9.png"/><Relationship Id="rId3" Type="http://schemas.openxmlformats.org/officeDocument/2006/relationships/tags" Target="../tags/tag110.xml"/><Relationship Id="rId7" Type="http://schemas.openxmlformats.org/officeDocument/2006/relationships/tags" Target="../tags/tag114.xml"/><Relationship Id="rId12" Type="http://schemas.openxmlformats.org/officeDocument/2006/relationships/tags" Target="../tags/tag119.xml"/><Relationship Id="rId17" Type="http://schemas.openxmlformats.org/officeDocument/2006/relationships/slideLayout" Target="../slideLayouts/slideLayout1.xml"/><Relationship Id="rId2" Type="http://schemas.openxmlformats.org/officeDocument/2006/relationships/tags" Target="../tags/tag109.xml"/><Relationship Id="rId16" Type="http://schemas.openxmlformats.org/officeDocument/2006/relationships/tags" Target="../tags/tag123.xml"/><Relationship Id="rId20" Type="http://schemas.openxmlformats.org/officeDocument/2006/relationships/image" Target="../media/image8.png"/><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tags" Target="../tags/tag118.xml"/><Relationship Id="rId5" Type="http://schemas.openxmlformats.org/officeDocument/2006/relationships/tags" Target="../tags/tag112.xml"/><Relationship Id="rId15" Type="http://schemas.openxmlformats.org/officeDocument/2006/relationships/tags" Target="../tags/tag122.xml"/><Relationship Id="rId10" Type="http://schemas.openxmlformats.org/officeDocument/2006/relationships/tags" Target="../tags/tag117.xml"/><Relationship Id="rId19" Type="http://schemas.openxmlformats.org/officeDocument/2006/relationships/image" Target="../media/image1.png"/><Relationship Id="rId4" Type="http://schemas.openxmlformats.org/officeDocument/2006/relationships/tags" Target="../tags/tag111.xml"/><Relationship Id="rId9" Type="http://schemas.openxmlformats.org/officeDocument/2006/relationships/tags" Target="../tags/tag116.xml"/><Relationship Id="rId14" Type="http://schemas.openxmlformats.org/officeDocument/2006/relationships/tags" Target="../tags/tag121.xml"/></Relationships>
</file>

<file path=ppt/slides/_rels/slide11.xml.rels><?xml version="1.0" encoding="UTF-8" standalone="yes"?>
<Relationships xmlns="http://schemas.openxmlformats.org/package/2006/relationships"><Relationship Id="rId8" Type="http://schemas.openxmlformats.org/officeDocument/2006/relationships/tags" Target="../tags/tag131.xml"/><Relationship Id="rId13" Type="http://schemas.openxmlformats.org/officeDocument/2006/relationships/image" Target="../media/image8.png"/><Relationship Id="rId3" Type="http://schemas.openxmlformats.org/officeDocument/2006/relationships/tags" Target="../tags/tag126.xml"/><Relationship Id="rId7" Type="http://schemas.openxmlformats.org/officeDocument/2006/relationships/tags" Target="../tags/tag130.xml"/><Relationship Id="rId12" Type="http://schemas.openxmlformats.org/officeDocument/2006/relationships/slideLayout" Target="../slideLayouts/slideLayout2.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11" Type="http://schemas.openxmlformats.org/officeDocument/2006/relationships/tags" Target="../tags/tag134.xml"/><Relationship Id="rId5" Type="http://schemas.openxmlformats.org/officeDocument/2006/relationships/tags" Target="../tags/tag128.xml"/><Relationship Id="rId10" Type="http://schemas.openxmlformats.org/officeDocument/2006/relationships/tags" Target="../tags/tag133.xml"/><Relationship Id="rId4" Type="http://schemas.openxmlformats.org/officeDocument/2006/relationships/tags" Target="../tags/tag127.xml"/><Relationship Id="rId9" Type="http://schemas.openxmlformats.org/officeDocument/2006/relationships/tags" Target="../tags/tag132.xml"/><Relationship Id="rId1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tags" Target="../tags/tag142.xml"/><Relationship Id="rId13" Type="http://schemas.openxmlformats.org/officeDocument/2006/relationships/tags" Target="../tags/tag147.xml"/><Relationship Id="rId18" Type="http://schemas.openxmlformats.org/officeDocument/2006/relationships/tags" Target="../tags/tag152.xml"/><Relationship Id="rId3" Type="http://schemas.openxmlformats.org/officeDocument/2006/relationships/tags" Target="../tags/tag137.xml"/><Relationship Id="rId21" Type="http://schemas.openxmlformats.org/officeDocument/2006/relationships/tags" Target="../tags/tag155.xml"/><Relationship Id="rId7" Type="http://schemas.openxmlformats.org/officeDocument/2006/relationships/tags" Target="../tags/tag141.xml"/><Relationship Id="rId12" Type="http://schemas.openxmlformats.org/officeDocument/2006/relationships/tags" Target="../tags/tag146.xml"/><Relationship Id="rId17" Type="http://schemas.openxmlformats.org/officeDocument/2006/relationships/tags" Target="../tags/tag151.xml"/><Relationship Id="rId25" Type="http://schemas.openxmlformats.org/officeDocument/2006/relationships/image" Target="../media/image2.png"/><Relationship Id="rId2" Type="http://schemas.openxmlformats.org/officeDocument/2006/relationships/tags" Target="../tags/tag136.xml"/><Relationship Id="rId16" Type="http://schemas.openxmlformats.org/officeDocument/2006/relationships/tags" Target="../tags/tag150.xml"/><Relationship Id="rId20" Type="http://schemas.openxmlformats.org/officeDocument/2006/relationships/tags" Target="../tags/tag154.xml"/><Relationship Id="rId1" Type="http://schemas.openxmlformats.org/officeDocument/2006/relationships/tags" Target="../tags/tag135.xml"/><Relationship Id="rId6" Type="http://schemas.openxmlformats.org/officeDocument/2006/relationships/tags" Target="../tags/tag140.xml"/><Relationship Id="rId11" Type="http://schemas.openxmlformats.org/officeDocument/2006/relationships/tags" Target="../tags/tag145.xml"/><Relationship Id="rId24" Type="http://schemas.openxmlformats.org/officeDocument/2006/relationships/image" Target="../media/image8.png"/><Relationship Id="rId5" Type="http://schemas.openxmlformats.org/officeDocument/2006/relationships/tags" Target="../tags/tag139.xml"/><Relationship Id="rId15" Type="http://schemas.openxmlformats.org/officeDocument/2006/relationships/tags" Target="../tags/tag149.xml"/><Relationship Id="rId23" Type="http://schemas.openxmlformats.org/officeDocument/2006/relationships/image" Target="../media/image10.jpeg"/><Relationship Id="rId10" Type="http://schemas.openxmlformats.org/officeDocument/2006/relationships/tags" Target="../tags/tag144.xml"/><Relationship Id="rId19" Type="http://schemas.openxmlformats.org/officeDocument/2006/relationships/tags" Target="../tags/tag153.xml"/><Relationship Id="rId4" Type="http://schemas.openxmlformats.org/officeDocument/2006/relationships/tags" Target="../tags/tag138.xml"/><Relationship Id="rId9" Type="http://schemas.openxmlformats.org/officeDocument/2006/relationships/tags" Target="../tags/tag143.xml"/><Relationship Id="rId14" Type="http://schemas.openxmlformats.org/officeDocument/2006/relationships/tags" Target="../tags/tag148.xml"/><Relationship Id="rId22"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tags" Target="../tags/tag163.xml"/><Relationship Id="rId13" Type="http://schemas.openxmlformats.org/officeDocument/2006/relationships/tags" Target="../tags/tag168.xml"/><Relationship Id="rId3" Type="http://schemas.openxmlformats.org/officeDocument/2006/relationships/tags" Target="../tags/tag158.xml"/><Relationship Id="rId7" Type="http://schemas.openxmlformats.org/officeDocument/2006/relationships/tags" Target="../tags/tag162.xml"/><Relationship Id="rId12" Type="http://schemas.openxmlformats.org/officeDocument/2006/relationships/tags" Target="../tags/tag167.xml"/><Relationship Id="rId17" Type="http://schemas.openxmlformats.org/officeDocument/2006/relationships/image" Target="../media/image11.png"/><Relationship Id="rId2" Type="http://schemas.openxmlformats.org/officeDocument/2006/relationships/tags" Target="../tags/tag157.xml"/><Relationship Id="rId16" Type="http://schemas.openxmlformats.org/officeDocument/2006/relationships/slideLayout" Target="../slideLayouts/slideLayout1.xml"/><Relationship Id="rId1" Type="http://schemas.openxmlformats.org/officeDocument/2006/relationships/tags" Target="../tags/tag156.xml"/><Relationship Id="rId6" Type="http://schemas.openxmlformats.org/officeDocument/2006/relationships/tags" Target="../tags/tag161.xml"/><Relationship Id="rId11" Type="http://schemas.openxmlformats.org/officeDocument/2006/relationships/tags" Target="../tags/tag166.xml"/><Relationship Id="rId5" Type="http://schemas.openxmlformats.org/officeDocument/2006/relationships/tags" Target="../tags/tag160.xml"/><Relationship Id="rId15" Type="http://schemas.openxmlformats.org/officeDocument/2006/relationships/tags" Target="../tags/tag170.xml"/><Relationship Id="rId10" Type="http://schemas.openxmlformats.org/officeDocument/2006/relationships/tags" Target="../tags/tag165.xml"/><Relationship Id="rId4" Type="http://schemas.openxmlformats.org/officeDocument/2006/relationships/tags" Target="../tags/tag159.xml"/><Relationship Id="rId9" Type="http://schemas.openxmlformats.org/officeDocument/2006/relationships/tags" Target="../tags/tag164.xml"/><Relationship Id="rId14" Type="http://schemas.openxmlformats.org/officeDocument/2006/relationships/tags" Target="../tags/tag169.xml"/></Relationships>
</file>

<file path=ppt/slides/_rels/slide14.xml.rels><?xml version="1.0" encoding="UTF-8" standalone="yes"?>
<Relationships xmlns="http://schemas.openxmlformats.org/package/2006/relationships"><Relationship Id="rId8" Type="http://schemas.openxmlformats.org/officeDocument/2006/relationships/tags" Target="../tags/tag178.xml"/><Relationship Id="rId13" Type="http://schemas.openxmlformats.org/officeDocument/2006/relationships/tags" Target="../tags/tag183.xml"/><Relationship Id="rId3" Type="http://schemas.openxmlformats.org/officeDocument/2006/relationships/tags" Target="../tags/tag173.xml"/><Relationship Id="rId7" Type="http://schemas.openxmlformats.org/officeDocument/2006/relationships/tags" Target="../tags/tag177.xml"/><Relationship Id="rId12" Type="http://schemas.openxmlformats.org/officeDocument/2006/relationships/tags" Target="../tags/tag182.xml"/><Relationship Id="rId17" Type="http://schemas.openxmlformats.org/officeDocument/2006/relationships/image" Target="../media/image7.png"/><Relationship Id="rId2" Type="http://schemas.openxmlformats.org/officeDocument/2006/relationships/tags" Target="../tags/tag172.xml"/><Relationship Id="rId16" Type="http://schemas.openxmlformats.org/officeDocument/2006/relationships/slideLayout" Target="../slideLayouts/slideLayout1.xml"/><Relationship Id="rId1" Type="http://schemas.openxmlformats.org/officeDocument/2006/relationships/tags" Target="../tags/tag171.xml"/><Relationship Id="rId6" Type="http://schemas.openxmlformats.org/officeDocument/2006/relationships/tags" Target="../tags/tag176.xml"/><Relationship Id="rId11" Type="http://schemas.openxmlformats.org/officeDocument/2006/relationships/tags" Target="../tags/tag181.xml"/><Relationship Id="rId5" Type="http://schemas.openxmlformats.org/officeDocument/2006/relationships/tags" Target="../tags/tag175.xml"/><Relationship Id="rId15" Type="http://schemas.openxmlformats.org/officeDocument/2006/relationships/tags" Target="../tags/tag185.xml"/><Relationship Id="rId10" Type="http://schemas.openxmlformats.org/officeDocument/2006/relationships/tags" Target="../tags/tag180.xml"/><Relationship Id="rId4" Type="http://schemas.openxmlformats.org/officeDocument/2006/relationships/tags" Target="../tags/tag174.xml"/><Relationship Id="rId9" Type="http://schemas.openxmlformats.org/officeDocument/2006/relationships/tags" Target="../tags/tag179.xml"/><Relationship Id="rId14" Type="http://schemas.openxmlformats.org/officeDocument/2006/relationships/tags" Target="../tags/tag184.xml"/></Relationships>
</file>

<file path=ppt/slides/_rels/slide15.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tags" Target="../tags/tag198.xml"/><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tags" Target="../tags/tag197.xml"/><Relationship Id="rId17" Type="http://schemas.openxmlformats.org/officeDocument/2006/relationships/image" Target="../media/image9.png"/><Relationship Id="rId2" Type="http://schemas.openxmlformats.org/officeDocument/2006/relationships/tags" Target="../tags/tag187.xml"/><Relationship Id="rId16" Type="http://schemas.openxmlformats.org/officeDocument/2006/relationships/slideLayout" Target="../slideLayouts/slideLayout1.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tags" Target="../tags/tag196.xml"/><Relationship Id="rId5" Type="http://schemas.openxmlformats.org/officeDocument/2006/relationships/tags" Target="../tags/tag190.xml"/><Relationship Id="rId15" Type="http://schemas.openxmlformats.org/officeDocument/2006/relationships/tags" Target="../tags/tag200.xml"/><Relationship Id="rId10" Type="http://schemas.openxmlformats.org/officeDocument/2006/relationships/tags" Target="../tags/tag195.xml"/><Relationship Id="rId4" Type="http://schemas.openxmlformats.org/officeDocument/2006/relationships/tags" Target="../tags/tag189.xml"/><Relationship Id="rId9" Type="http://schemas.openxmlformats.org/officeDocument/2006/relationships/tags" Target="../tags/tag194.xml"/><Relationship Id="rId14" Type="http://schemas.openxmlformats.org/officeDocument/2006/relationships/tags" Target="../tags/tag199.xml"/></Relationships>
</file>

<file path=ppt/slides/_rels/slide16.xml.rels><?xml version="1.0" encoding="UTF-8" standalone="yes"?>
<Relationships xmlns="http://schemas.openxmlformats.org/package/2006/relationships"><Relationship Id="rId3" Type="http://schemas.openxmlformats.org/officeDocument/2006/relationships/tags" Target="../tags/tag203.xml"/><Relationship Id="rId7" Type="http://schemas.openxmlformats.org/officeDocument/2006/relationships/image" Target="../media/image8.png"/><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image" Target="../media/image4.png"/><Relationship Id="rId5" Type="http://schemas.openxmlformats.org/officeDocument/2006/relationships/slideLayout" Target="../slideLayouts/slideLayout1.xml"/><Relationship Id="rId4" Type="http://schemas.openxmlformats.org/officeDocument/2006/relationships/tags" Target="../tags/tag204.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207.xml"/><Relationship Id="rId7" Type="http://schemas.openxmlformats.org/officeDocument/2006/relationships/image" Target="../media/image1.png"/><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slideLayout" Target="../slideLayouts/slideLayout1.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12.xml"/><Relationship Id="rId7" Type="http://schemas.openxmlformats.org/officeDocument/2006/relationships/image" Target="../media/image9.png"/><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1.xml"/><Relationship Id="rId5" Type="http://schemas.openxmlformats.org/officeDocument/2006/relationships/tags" Target="../tags/tag214.xml"/><Relationship Id="rId4" Type="http://schemas.openxmlformats.org/officeDocument/2006/relationships/tags" Target="../tags/tag213.xml"/><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217.xml"/><Relationship Id="rId7" Type="http://schemas.openxmlformats.org/officeDocument/2006/relationships/image" Target="../media/image11.png"/><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tags" Target="../tags/tag218.xml"/></Relationships>
</file>

<file path=ppt/slides/_rels/slide2.xml.rels><?xml version="1.0" encoding="UTF-8" standalone="yes"?>
<Relationships xmlns="http://schemas.openxmlformats.org/package/2006/relationships"><Relationship Id="rId3" Type="http://schemas.openxmlformats.org/officeDocument/2006/relationships/tags" Target="../tags/tag69.xml"/><Relationship Id="rId7" Type="http://schemas.openxmlformats.org/officeDocument/2006/relationships/image" Target="../media/image2.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221.xml"/><Relationship Id="rId7" Type="http://schemas.openxmlformats.org/officeDocument/2006/relationships/image" Target="../media/image1.png"/><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image" Target="../media/image9.png"/><Relationship Id="rId5" Type="http://schemas.openxmlformats.org/officeDocument/2006/relationships/slideLayout" Target="../slideLayouts/slideLayout1.xml"/><Relationship Id="rId4" Type="http://schemas.openxmlformats.org/officeDocument/2006/relationships/tags" Target="../tags/tag222.xml"/><Relationship Id="rId9"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23.xml"/><Relationship Id="rId5" Type="http://schemas.openxmlformats.org/officeDocument/2006/relationships/image" Target="../media/image12.jpe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xml"/><Relationship Id="rId1" Type="http://schemas.openxmlformats.org/officeDocument/2006/relationships/tags" Target="../tags/tag224.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tags" Target="../tags/tag232.xml"/><Relationship Id="rId13" Type="http://schemas.openxmlformats.org/officeDocument/2006/relationships/tags" Target="../tags/tag237.xml"/><Relationship Id="rId18" Type="http://schemas.openxmlformats.org/officeDocument/2006/relationships/image" Target="../media/image16.jpeg"/><Relationship Id="rId3" Type="http://schemas.openxmlformats.org/officeDocument/2006/relationships/tags" Target="../tags/tag227.xml"/><Relationship Id="rId7" Type="http://schemas.openxmlformats.org/officeDocument/2006/relationships/tags" Target="../tags/tag231.xml"/><Relationship Id="rId12" Type="http://schemas.openxmlformats.org/officeDocument/2006/relationships/tags" Target="../tags/tag236.xml"/><Relationship Id="rId17" Type="http://schemas.openxmlformats.org/officeDocument/2006/relationships/image" Target="../media/image15.jpeg"/><Relationship Id="rId2" Type="http://schemas.openxmlformats.org/officeDocument/2006/relationships/tags" Target="../tags/tag226.xml"/><Relationship Id="rId16" Type="http://schemas.openxmlformats.org/officeDocument/2006/relationships/image" Target="../media/image14.jpeg"/><Relationship Id="rId1" Type="http://schemas.openxmlformats.org/officeDocument/2006/relationships/tags" Target="../tags/tag225.xml"/><Relationship Id="rId6" Type="http://schemas.openxmlformats.org/officeDocument/2006/relationships/tags" Target="../tags/tag230.xml"/><Relationship Id="rId11" Type="http://schemas.openxmlformats.org/officeDocument/2006/relationships/tags" Target="../tags/tag235.xml"/><Relationship Id="rId5" Type="http://schemas.openxmlformats.org/officeDocument/2006/relationships/tags" Target="../tags/tag229.xml"/><Relationship Id="rId15" Type="http://schemas.openxmlformats.org/officeDocument/2006/relationships/slideLayout" Target="../slideLayouts/slideLayout1.xml"/><Relationship Id="rId10" Type="http://schemas.openxmlformats.org/officeDocument/2006/relationships/tags" Target="../tags/tag234.xml"/><Relationship Id="rId19" Type="http://schemas.openxmlformats.org/officeDocument/2006/relationships/image" Target="../media/image11.png"/><Relationship Id="rId4" Type="http://schemas.openxmlformats.org/officeDocument/2006/relationships/tags" Target="../tags/tag228.xml"/><Relationship Id="rId9" Type="http://schemas.openxmlformats.org/officeDocument/2006/relationships/tags" Target="../tags/tag233.xml"/><Relationship Id="rId14" Type="http://schemas.openxmlformats.org/officeDocument/2006/relationships/tags" Target="../tags/tag238.xml"/></Relationships>
</file>

<file path=ppt/slides/_rels/slide24.xml.rels><?xml version="1.0" encoding="UTF-8" standalone="yes"?>
<Relationships xmlns="http://schemas.openxmlformats.org/package/2006/relationships"><Relationship Id="rId8" Type="http://schemas.openxmlformats.org/officeDocument/2006/relationships/tags" Target="../tags/tag246.xml"/><Relationship Id="rId13" Type="http://schemas.openxmlformats.org/officeDocument/2006/relationships/tags" Target="../tags/tag251.xml"/><Relationship Id="rId18" Type="http://schemas.openxmlformats.org/officeDocument/2006/relationships/tags" Target="../tags/tag256.xml"/><Relationship Id="rId3" Type="http://schemas.openxmlformats.org/officeDocument/2006/relationships/tags" Target="../tags/tag241.xml"/><Relationship Id="rId7" Type="http://schemas.openxmlformats.org/officeDocument/2006/relationships/tags" Target="../tags/tag245.xml"/><Relationship Id="rId12" Type="http://schemas.openxmlformats.org/officeDocument/2006/relationships/tags" Target="../tags/tag250.xml"/><Relationship Id="rId17" Type="http://schemas.openxmlformats.org/officeDocument/2006/relationships/tags" Target="../tags/tag255.xml"/><Relationship Id="rId2" Type="http://schemas.openxmlformats.org/officeDocument/2006/relationships/tags" Target="../tags/tag240.xml"/><Relationship Id="rId16" Type="http://schemas.openxmlformats.org/officeDocument/2006/relationships/tags" Target="../tags/tag254.xml"/><Relationship Id="rId20" Type="http://schemas.openxmlformats.org/officeDocument/2006/relationships/image" Target="../media/image11.png"/><Relationship Id="rId1" Type="http://schemas.openxmlformats.org/officeDocument/2006/relationships/tags" Target="../tags/tag239.xml"/><Relationship Id="rId6" Type="http://schemas.openxmlformats.org/officeDocument/2006/relationships/tags" Target="../tags/tag244.xml"/><Relationship Id="rId11" Type="http://schemas.openxmlformats.org/officeDocument/2006/relationships/tags" Target="../tags/tag249.xml"/><Relationship Id="rId5" Type="http://schemas.openxmlformats.org/officeDocument/2006/relationships/tags" Target="../tags/tag243.xml"/><Relationship Id="rId15" Type="http://schemas.openxmlformats.org/officeDocument/2006/relationships/tags" Target="../tags/tag253.xml"/><Relationship Id="rId10" Type="http://schemas.openxmlformats.org/officeDocument/2006/relationships/tags" Target="../tags/tag248.xml"/><Relationship Id="rId19" Type="http://schemas.openxmlformats.org/officeDocument/2006/relationships/slideLayout" Target="../slideLayouts/slideLayout1.xml"/><Relationship Id="rId4" Type="http://schemas.openxmlformats.org/officeDocument/2006/relationships/tags" Target="../tags/tag242.xml"/><Relationship Id="rId9" Type="http://schemas.openxmlformats.org/officeDocument/2006/relationships/tags" Target="../tags/tag247.xml"/><Relationship Id="rId14" Type="http://schemas.openxmlformats.org/officeDocument/2006/relationships/tags" Target="../tags/tag252.xml"/></Relationships>
</file>

<file path=ppt/slides/_rels/slide25.xml.rels><?xml version="1.0" encoding="UTF-8" standalone="yes"?>
<Relationships xmlns="http://schemas.openxmlformats.org/package/2006/relationships"><Relationship Id="rId8" Type="http://schemas.openxmlformats.org/officeDocument/2006/relationships/tags" Target="../tags/tag264.xml"/><Relationship Id="rId3" Type="http://schemas.openxmlformats.org/officeDocument/2006/relationships/tags" Target="../tags/tag259.xml"/><Relationship Id="rId7" Type="http://schemas.openxmlformats.org/officeDocument/2006/relationships/tags" Target="../tags/tag263.xml"/><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tags" Target="../tags/tag262.xml"/><Relationship Id="rId5" Type="http://schemas.openxmlformats.org/officeDocument/2006/relationships/tags" Target="../tags/tag261.xml"/><Relationship Id="rId10" Type="http://schemas.openxmlformats.org/officeDocument/2006/relationships/image" Target="../media/image17.jpeg"/><Relationship Id="rId4" Type="http://schemas.openxmlformats.org/officeDocument/2006/relationships/tags" Target="../tags/tag260.xml"/><Relationship Id="rId9"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tags" Target="../tags/tag272.xml"/><Relationship Id="rId13" Type="http://schemas.openxmlformats.org/officeDocument/2006/relationships/tags" Target="../tags/tag277.xml"/><Relationship Id="rId3" Type="http://schemas.openxmlformats.org/officeDocument/2006/relationships/tags" Target="../tags/tag267.xml"/><Relationship Id="rId7" Type="http://schemas.openxmlformats.org/officeDocument/2006/relationships/tags" Target="../tags/tag271.xml"/><Relationship Id="rId12" Type="http://schemas.openxmlformats.org/officeDocument/2006/relationships/tags" Target="../tags/tag276.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tags" Target="../tags/tag270.xml"/><Relationship Id="rId11" Type="http://schemas.openxmlformats.org/officeDocument/2006/relationships/tags" Target="../tags/tag275.xml"/><Relationship Id="rId5" Type="http://schemas.openxmlformats.org/officeDocument/2006/relationships/tags" Target="../tags/tag269.xml"/><Relationship Id="rId15" Type="http://schemas.openxmlformats.org/officeDocument/2006/relationships/image" Target="../media/image11.png"/><Relationship Id="rId10" Type="http://schemas.openxmlformats.org/officeDocument/2006/relationships/tags" Target="../tags/tag274.xml"/><Relationship Id="rId4" Type="http://schemas.openxmlformats.org/officeDocument/2006/relationships/tags" Target="../tags/tag268.xml"/><Relationship Id="rId9" Type="http://schemas.openxmlformats.org/officeDocument/2006/relationships/tags" Target="../tags/tag273.xml"/><Relationship Id="rId1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tags" Target="../tags/tag280.xml"/><Relationship Id="rId2" Type="http://schemas.openxmlformats.org/officeDocument/2006/relationships/tags" Target="../tags/tag279.xml"/><Relationship Id="rId1" Type="http://schemas.openxmlformats.org/officeDocument/2006/relationships/tags" Target="../tags/tag278.xml"/><Relationship Id="rId6" Type="http://schemas.openxmlformats.org/officeDocument/2006/relationships/image" Target="../media/image11.png"/><Relationship Id="rId5" Type="http://schemas.openxmlformats.org/officeDocument/2006/relationships/image" Target="../media/image18.jpeg"/><Relationship Id="rId4"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6" Type="http://schemas.openxmlformats.org/officeDocument/2006/relationships/tags" Target="../tags/tag306.xml"/><Relationship Id="rId117" Type="http://schemas.openxmlformats.org/officeDocument/2006/relationships/tags" Target="../tags/tag397.xml"/><Relationship Id="rId21" Type="http://schemas.openxmlformats.org/officeDocument/2006/relationships/tags" Target="../tags/tag301.xml"/><Relationship Id="rId42" Type="http://schemas.openxmlformats.org/officeDocument/2006/relationships/tags" Target="../tags/tag322.xml"/><Relationship Id="rId47" Type="http://schemas.openxmlformats.org/officeDocument/2006/relationships/tags" Target="../tags/tag327.xml"/><Relationship Id="rId63" Type="http://schemas.openxmlformats.org/officeDocument/2006/relationships/tags" Target="../tags/tag343.xml"/><Relationship Id="rId68" Type="http://schemas.openxmlformats.org/officeDocument/2006/relationships/tags" Target="../tags/tag348.xml"/><Relationship Id="rId84" Type="http://schemas.openxmlformats.org/officeDocument/2006/relationships/tags" Target="../tags/tag364.xml"/><Relationship Id="rId89" Type="http://schemas.openxmlformats.org/officeDocument/2006/relationships/tags" Target="../tags/tag369.xml"/><Relationship Id="rId112" Type="http://schemas.openxmlformats.org/officeDocument/2006/relationships/tags" Target="../tags/tag392.xml"/><Relationship Id="rId133" Type="http://schemas.openxmlformats.org/officeDocument/2006/relationships/tags" Target="../tags/tag413.xml"/><Relationship Id="rId138" Type="http://schemas.openxmlformats.org/officeDocument/2006/relationships/image" Target="../media/image11.png"/><Relationship Id="rId16" Type="http://schemas.openxmlformats.org/officeDocument/2006/relationships/tags" Target="../tags/tag296.xml"/><Relationship Id="rId107" Type="http://schemas.openxmlformats.org/officeDocument/2006/relationships/tags" Target="../tags/tag387.xml"/><Relationship Id="rId11" Type="http://schemas.openxmlformats.org/officeDocument/2006/relationships/tags" Target="../tags/tag291.xml"/><Relationship Id="rId32" Type="http://schemas.openxmlformats.org/officeDocument/2006/relationships/tags" Target="../tags/tag312.xml"/><Relationship Id="rId37" Type="http://schemas.openxmlformats.org/officeDocument/2006/relationships/tags" Target="../tags/tag317.xml"/><Relationship Id="rId53" Type="http://schemas.openxmlformats.org/officeDocument/2006/relationships/tags" Target="../tags/tag333.xml"/><Relationship Id="rId58" Type="http://schemas.openxmlformats.org/officeDocument/2006/relationships/tags" Target="../tags/tag338.xml"/><Relationship Id="rId74" Type="http://schemas.openxmlformats.org/officeDocument/2006/relationships/tags" Target="../tags/tag354.xml"/><Relationship Id="rId79" Type="http://schemas.openxmlformats.org/officeDocument/2006/relationships/tags" Target="../tags/tag359.xml"/><Relationship Id="rId102" Type="http://schemas.openxmlformats.org/officeDocument/2006/relationships/tags" Target="../tags/tag382.xml"/><Relationship Id="rId123" Type="http://schemas.openxmlformats.org/officeDocument/2006/relationships/tags" Target="../tags/tag403.xml"/><Relationship Id="rId128" Type="http://schemas.openxmlformats.org/officeDocument/2006/relationships/tags" Target="../tags/tag408.xml"/><Relationship Id="rId5" Type="http://schemas.openxmlformats.org/officeDocument/2006/relationships/tags" Target="../tags/tag285.xml"/><Relationship Id="rId90" Type="http://schemas.openxmlformats.org/officeDocument/2006/relationships/tags" Target="../tags/tag370.xml"/><Relationship Id="rId95" Type="http://schemas.openxmlformats.org/officeDocument/2006/relationships/tags" Target="../tags/tag375.xml"/><Relationship Id="rId14" Type="http://schemas.openxmlformats.org/officeDocument/2006/relationships/tags" Target="../tags/tag294.xml"/><Relationship Id="rId22" Type="http://schemas.openxmlformats.org/officeDocument/2006/relationships/tags" Target="../tags/tag302.xml"/><Relationship Id="rId27" Type="http://schemas.openxmlformats.org/officeDocument/2006/relationships/tags" Target="../tags/tag307.xml"/><Relationship Id="rId30" Type="http://schemas.openxmlformats.org/officeDocument/2006/relationships/tags" Target="../tags/tag310.xml"/><Relationship Id="rId35" Type="http://schemas.openxmlformats.org/officeDocument/2006/relationships/tags" Target="../tags/tag315.xml"/><Relationship Id="rId43" Type="http://schemas.openxmlformats.org/officeDocument/2006/relationships/tags" Target="../tags/tag323.xml"/><Relationship Id="rId48" Type="http://schemas.openxmlformats.org/officeDocument/2006/relationships/tags" Target="../tags/tag328.xml"/><Relationship Id="rId56" Type="http://schemas.openxmlformats.org/officeDocument/2006/relationships/tags" Target="../tags/tag336.xml"/><Relationship Id="rId64" Type="http://schemas.openxmlformats.org/officeDocument/2006/relationships/tags" Target="../tags/tag344.xml"/><Relationship Id="rId69" Type="http://schemas.openxmlformats.org/officeDocument/2006/relationships/tags" Target="../tags/tag349.xml"/><Relationship Id="rId77" Type="http://schemas.openxmlformats.org/officeDocument/2006/relationships/tags" Target="../tags/tag357.xml"/><Relationship Id="rId100" Type="http://schemas.openxmlformats.org/officeDocument/2006/relationships/tags" Target="../tags/tag380.xml"/><Relationship Id="rId105" Type="http://schemas.openxmlformats.org/officeDocument/2006/relationships/tags" Target="../tags/tag385.xml"/><Relationship Id="rId113" Type="http://schemas.openxmlformats.org/officeDocument/2006/relationships/tags" Target="../tags/tag393.xml"/><Relationship Id="rId118" Type="http://schemas.openxmlformats.org/officeDocument/2006/relationships/tags" Target="../tags/tag398.xml"/><Relationship Id="rId126" Type="http://schemas.openxmlformats.org/officeDocument/2006/relationships/tags" Target="../tags/tag406.xml"/><Relationship Id="rId134" Type="http://schemas.openxmlformats.org/officeDocument/2006/relationships/tags" Target="../tags/tag414.xml"/><Relationship Id="rId8" Type="http://schemas.openxmlformats.org/officeDocument/2006/relationships/tags" Target="../tags/tag288.xml"/><Relationship Id="rId51" Type="http://schemas.openxmlformats.org/officeDocument/2006/relationships/tags" Target="../tags/tag331.xml"/><Relationship Id="rId72" Type="http://schemas.openxmlformats.org/officeDocument/2006/relationships/tags" Target="../tags/tag352.xml"/><Relationship Id="rId80" Type="http://schemas.openxmlformats.org/officeDocument/2006/relationships/tags" Target="../tags/tag360.xml"/><Relationship Id="rId85" Type="http://schemas.openxmlformats.org/officeDocument/2006/relationships/tags" Target="../tags/tag365.xml"/><Relationship Id="rId93" Type="http://schemas.openxmlformats.org/officeDocument/2006/relationships/tags" Target="../tags/tag373.xml"/><Relationship Id="rId98" Type="http://schemas.openxmlformats.org/officeDocument/2006/relationships/tags" Target="../tags/tag378.xml"/><Relationship Id="rId121" Type="http://schemas.openxmlformats.org/officeDocument/2006/relationships/tags" Target="../tags/tag401.xml"/><Relationship Id="rId3" Type="http://schemas.openxmlformats.org/officeDocument/2006/relationships/tags" Target="../tags/tag283.xml"/><Relationship Id="rId12" Type="http://schemas.openxmlformats.org/officeDocument/2006/relationships/tags" Target="../tags/tag292.xml"/><Relationship Id="rId17" Type="http://schemas.openxmlformats.org/officeDocument/2006/relationships/tags" Target="../tags/tag297.xml"/><Relationship Id="rId25" Type="http://schemas.openxmlformats.org/officeDocument/2006/relationships/tags" Target="../tags/tag305.xml"/><Relationship Id="rId33" Type="http://schemas.openxmlformats.org/officeDocument/2006/relationships/tags" Target="../tags/tag313.xml"/><Relationship Id="rId38" Type="http://schemas.openxmlformats.org/officeDocument/2006/relationships/tags" Target="../tags/tag318.xml"/><Relationship Id="rId46" Type="http://schemas.openxmlformats.org/officeDocument/2006/relationships/tags" Target="../tags/tag326.xml"/><Relationship Id="rId59" Type="http://schemas.openxmlformats.org/officeDocument/2006/relationships/tags" Target="../tags/tag339.xml"/><Relationship Id="rId67" Type="http://schemas.openxmlformats.org/officeDocument/2006/relationships/tags" Target="../tags/tag347.xml"/><Relationship Id="rId103" Type="http://schemas.openxmlformats.org/officeDocument/2006/relationships/tags" Target="../tags/tag383.xml"/><Relationship Id="rId108" Type="http://schemas.openxmlformats.org/officeDocument/2006/relationships/tags" Target="../tags/tag388.xml"/><Relationship Id="rId116" Type="http://schemas.openxmlformats.org/officeDocument/2006/relationships/tags" Target="../tags/tag396.xml"/><Relationship Id="rId124" Type="http://schemas.openxmlformats.org/officeDocument/2006/relationships/tags" Target="../tags/tag404.xml"/><Relationship Id="rId129" Type="http://schemas.openxmlformats.org/officeDocument/2006/relationships/tags" Target="../tags/tag409.xml"/><Relationship Id="rId137" Type="http://schemas.openxmlformats.org/officeDocument/2006/relationships/slideLayout" Target="../slideLayouts/slideLayout1.xml"/><Relationship Id="rId20" Type="http://schemas.openxmlformats.org/officeDocument/2006/relationships/tags" Target="../tags/tag300.xml"/><Relationship Id="rId41" Type="http://schemas.openxmlformats.org/officeDocument/2006/relationships/tags" Target="../tags/tag321.xml"/><Relationship Id="rId54" Type="http://schemas.openxmlformats.org/officeDocument/2006/relationships/tags" Target="../tags/tag334.xml"/><Relationship Id="rId62" Type="http://schemas.openxmlformats.org/officeDocument/2006/relationships/tags" Target="../tags/tag342.xml"/><Relationship Id="rId70" Type="http://schemas.openxmlformats.org/officeDocument/2006/relationships/tags" Target="../tags/tag350.xml"/><Relationship Id="rId75" Type="http://schemas.openxmlformats.org/officeDocument/2006/relationships/tags" Target="../tags/tag355.xml"/><Relationship Id="rId83" Type="http://schemas.openxmlformats.org/officeDocument/2006/relationships/tags" Target="../tags/tag363.xml"/><Relationship Id="rId88" Type="http://schemas.openxmlformats.org/officeDocument/2006/relationships/tags" Target="../tags/tag368.xml"/><Relationship Id="rId91" Type="http://schemas.openxmlformats.org/officeDocument/2006/relationships/tags" Target="../tags/tag371.xml"/><Relationship Id="rId96" Type="http://schemas.openxmlformats.org/officeDocument/2006/relationships/tags" Target="../tags/tag376.xml"/><Relationship Id="rId111" Type="http://schemas.openxmlformats.org/officeDocument/2006/relationships/tags" Target="../tags/tag391.xml"/><Relationship Id="rId132" Type="http://schemas.openxmlformats.org/officeDocument/2006/relationships/tags" Target="../tags/tag412.xml"/><Relationship Id="rId1" Type="http://schemas.openxmlformats.org/officeDocument/2006/relationships/tags" Target="../tags/tag281.xml"/><Relationship Id="rId6" Type="http://schemas.openxmlformats.org/officeDocument/2006/relationships/tags" Target="../tags/tag286.xml"/><Relationship Id="rId15" Type="http://schemas.openxmlformats.org/officeDocument/2006/relationships/tags" Target="../tags/tag295.xml"/><Relationship Id="rId23" Type="http://schemas.openxmlformats.org/officeDocument/2006/relationships/tags" Target="../tags/tag303.xml"/><Relationship Id="rId28" Type="http://schemas.openxmlformats.org/officeDocument/2006/relationships/tags" Target="../tags/tag308.xml"/><Relationship Id="rId36" Type="http://schemas.openxmlformats.org/officeDocument/2006/relationships/tags" Target="../tags/tag316.xml"/><Relationship Id="rId49" Type="http://schemas.openxmlformats.org/officeDocument/2006/relationships/tags" Target="../tags/tag329.xml"/><Relationship Id="rId57" Type="http://schemas.openxmlformats.org/officeDocument/2006/relationships/tags" Target="../tags/tag337.xml"/><Relationship Id="rId106" Type="http://schemas.openxmlformats.org/officeDocument/2006/relationships/tags" Target="../tags/tag386.xml"/><Relationship Id="rId114" Type="http://schemas.openxmlformats.org/officeDocument/2006/relationships/tags" Target="../tags/tag394.xml"/><Relationship Id="rId119" Type="http://schemas.openxmlformats.org/officeDocument/2006/relationships/tags" Target="../tags/tag399.xml"/><Relationship Id="rId127" Type="http://schemas.openxmlformats.org/officeDocument/2006/relationships/tags" Target="../tags/tag407.xml"/><Relationship Id="rId10" Type="http://schemas.openxmlformats.org/officeDocument/2006/relationships/tags" Target="../tags/tag290.xml"/><Relationship Id="rId31" Type="http://schemas.openxmlformats.org/officeDocument/2006/relationships/tags" Target="../tags/tag311.xml"/><Relationship Id="rId44" Type="http://schemas.openxmlformats.org/officeDocument/2006/relationships/tags" Target="../tags/tag324.xml"/><Relationship Id="rId52" Type="http://schemas.openxmlformats.org/officeDocument/2006/relationships/tags" Target="../tags/tag332.xml"/><Relationship Id="rId60" Type="http://schemas.openxmlformats.org/officeDocument/2006/relationships/tags" Target="../tags/tag340.xml"/><Relationship Id="rId65" Type="http://schemas.openxmlformats.org/officeDocument/2006/relationships/tags" Target="../tags/tag345.xml"/><Relationship Id="rId73" Type="http://schemas.openxmlformats.org/officeDocument/2006/relationships/tags" Target="../tags/tag353.xml"/><Relationship Id="rId78" Type="http://schemas.openxmlformats.org/officeDocument/2006/relationships/tags" Target="../tags/tag358.xml"/><Relationship Id="rId81" Type="http://schemas.openxmlformats.org/officeDocument/2006/relationships/tags" Target="../tags/tag361.xml"/><Relationship Id="rId86" Type="http://schemas.openxmlformats.org/officeDocument/2006/relationships/tags" Target="../tags/tag366.xml"/><Relationship Id="rId94" Type="http://schemas.openxmlformats.org/officeDocument/2006/relationships/tags" Target="../tags/tag374.xml"/><Relationship Id="rId99" Type="http://schemas.openxmlformats.org/officeDocument/2006/relationships/tags" Target="../tags/tag379.xml"/><Relationship Id="rId101" Type="http://schemas.openxmlformats.org/officeDocument/2006/relationships/tags" Target="../tags/tag381.xml"/><Relationship Id="rId122" Type="http://schemas.openxmlformats.org/officeDocument/2006/relationships/tags" Target="../tags/tag402.xml"/><Relationship Id="rId130" Type="http://schemas.openxmlformats.org/officeDocument/2006/relationships/tags" Target="../tags/tag410.xml"/><Relationship Id="rId135" Type="http://schemas.openxmlformats.org/officeDocument/2006/relationships/tags" Target="../tags/tag415.xml"/><Relationship Id="rId4" Type="http://schemas.openxmlformats.org/officeDocument/2006/relationships/tags" Target="../tags/tag284.xml"/><Relationship Id="rId9" Type="http://schemas.openxmlformats.org/officeDocument/2006/relationships/tags" Target="../tags/tag289.xml"/><Relationship Id="rId13" Type="http://schemas.openxmlformats.org/officeDocument/2006/relationships/tags" Target="../tags/tag293.xml"/><Relationship Id="rId18" Type="http://schemas.openxmlformats.org/officeDocument/2006/relationships/tags" Target="../tags/tag298.xml"/><Relationship Id="rId39" Type="http://schemas.openxmlformats.org/officeDocument/2006/relationships/tags" Target="../tags/tag319.xml"/><Relationship Id="rId109" Type="http://schemas.openxmlformats.org/officeDocument/2006/relationships/tags" Target="../tags/tag389.xml"/><Relationship Id="rId34" Type="http://schemas.openxmlformats.org/officeDocument/2006/relationships/tags" Target="../tags/tag314.xml"/><Relationship Id="rId50" Type="http://schemas.openxmlformats.org/officeDocument/2006/relationships/tags" Target="../tags/tag330.xml"/><Relationship Id="rId55" Type="http://schemas.openxmlformats.org/officeDocument/2006/relationships/tags" Target="../tags/tag335.xml"/><Relationship Id="rId76" Type="http://schemas.openxmlformats.org/officeDocument/2006/relationships/tags" Target="../tags/tag356.xml"/><Relationship Id="rId97" Type="http://schemas.openxmlformats.org/officeDocument/2006/relationships/tags" Target="../tags/tag377.xml"/><Relationship Id="rId104" Type="http://schemas.openxmlformats.org/officeDocument/2006/relationships/tags" Target="../tags/tag384.xml"/><Relationship Id="rId120" Type="http://schemas.openxmlformats.org/officeDocument/2006/relationships/tags" Target="../tags/tag400.xml"/><Relationship Id="rId125" Type="http://schemas.openxmlformats.org/officeDocument/2006/relationships/tags" Target="../tags/tag405.xml"/><Relationship Id="rId7" Type="http://schemas.openxmlformats.org/officeDocument/2006/relationships/tags" Target="../tags/tag287.xml"/><Relationship Id="rId71" Type="http://schemas.openxmlformats.org/officeDocument/2006/relationships/tags" Target="../tags/tag351.xml"/><Relationship Id="rId92" Type="http://schemas.openxmlformats.org/officeDocument/2006/relationships/tags" Target="../tags/tag372.xml"/><Relationship Id="rId2" Type="http://schemas.openxmlformats.org/officeDocument/2006/relationships/tags" Target="../tags/tag282.xml"/><Relationship Id="rId29" Type="http://schemas.openxmlformats.org/officeDocument/2006/relationships/tags" Target="../tags/tag309.xml"/><Relationship Id="rId24" Type="http://schemas.openxmlformats.org/officeDocument/2006/relationships/tags" Target="../tags/tag304.xml"/><Relationship Id="rId40" Type="http://schemas.openxmlformats.org/officeDocument/2006/relationships/tags" Target="../tags/tag320.xml"/><Relationship Id="rId45" Type="http://schemas.openxmlformats.org/officeDocument/2006/relationships/tags" Target="../tags/tag325.xml"/><Relationship Id="rId66" Type="http://schemas.openxmlformats.org/officeDocument/2006/relationships/tags" Target="../tags/tag346.xml"/><Relationship Id="rId87" Type="http://schemas.openxmlformats.org/officeDocument/2006/relationships/tags" Target="../tags/tag367.xml"/><Relationship Id="rId110" Type="http://schemas.openxmlformats.org/officeDocument/2006/relationships/tags" Target="../tags/tag390.xml"/><Relationship Id="rId115" Type="http://schemas.openxmlformats.org/officeDocument/2006/relationships/tags" Target="../tags/tag395.xml"/><Relationship Id="rId131" Type="http://schemas.openxmlformats.org/officeDocument/2006/relationships/tags" Target="../tags/tag411.xml"/><Relationship Id="rId136" Type="http://schemas.openxmlformats.org/officeDocument/2006/relationships/tags" Target="../tags/tag416.xml"/><Relationship Id="rId61" Type="http://schemas.openxmlformats.org/officeDocument/2006/relationships/tags" Target="../tags/tag341.xml"/><Relationship Id="rId82" Type="http://schemas.openxmlformats.org/officeDocument/2006/relationships/tags" Target="../tags/tag362.xml"/><Relationship Id="rId19" Type="http://schemas.openxmlformats.org/officeDocument/2006/relationships/tags" Target="../tags/tag299.xml"/></Relationships>
</file>

<file path=ppt/slides/_rels/slide29.xml.rels><?xml version="1.0" encoding="UTF-8" standalone="yes"?>
<Relationships xmlns="http://schemas.openxmlformats.org/package/2006/relationships"><Relationship Id="rId8" Type="http://schemas.openxmlformats.org/officeDocument/2006/relationships/tags" Target="../tags/tag424.xml"/><Relationship Id="rId13" Type="http://schemas.openxmlformats.org/officeDocument/2006/relationships/image" Target="../media/image15.jpeg"/><Relationship Id="rId3" Type="http://schemas.openxmlformats.org/officeDocument/2006/relationships/tags" Target="../tags/tag419.xml"/><Relationship Id="rId7" Type="http://schemas.openxmlformats.org/officeDocument/2006/relationships/tags" Target="../tags/tag423.xml"/><Relationship Id="rId12" Type="http://schemas.openxmlformats.org/officeDocument/2006/relationships/image" Target="../media/image19.jpeg"/><Relationship Id="rId2" Type="http://schemas.openxmlformats.org/officeDocument/2006/relationships/tags" Target="../tags/tag418.xml"/><Relationship Id="rId1" Type="http://schemas.openxmlformats.org/officeDocument/2006/relationships/tags" Target="../tags/tag417.xml"/><Relationship Id="rId6" Type="http://schemas.openxmlformats.org/officeDocument/2006/relationships/tags" Target="../tags/tag422.xml"/><Relationship Id="rId11" Type="http://schemas.openxmlformats.org/officeDocument/2006/relationships/slideLayout" Target="../slideLayouts/slideLayout1.xml"/><Relationship Id="rId5" Type="http://schemas.openxmlformats.org/officeDocument/2006/relationships/tags" Target="../tags/tag421.xml"/><Relationship Id="rId15" Type="http://schemas.openxmlformats.org/officeDocument/2006/relationships/image" Target="../media/image11.png"/><Relationship Id="rId10" Type="http://schemas.openxmlformats.org/officeDocument/2006/relationships/tags" Target="../tags/tag426.xml"/><Relationship Id="rId4" Type="http://schemas.openxmlformats.org/officeDocument/2006/relationships/tags" Target="../tags/tag420.xml"/><Relationship Id="rId9" Type="http://schemas.openxmlformats.org/officeDocument/2006/relationships/tags" Target="../tags/tag425.xml"/><Relationship Id="rId14" Type="http://schemas.openxmlformats.org/officeDocument/2006/relationships/image" Target="../media/image18.jpe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2.xml"/><Relationship Id="rId7" Type="http://schemas.openxmlformats.org/officeDocument/2006/relationships/image" Target="../media/image6.sv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tags" Target="../tags/tag429.xml"/><Relationship Id="rId7" Type="http://schemas.openxmlformats.org/officeDocument/2006/relationships/image" Target="../media/image20.jpeg"/><Relationship Id="rId2" Type="http://schemas.openxmlformats.org/officeDocument/2006/relationships/tags" Target="../tags/tag428.xml"/><Relationship Id="rId1" Type="http://schemas.openxmlformats.org/officeDocument/2006/relationships/tags" Target="../tags/tag427.xml"/><Relationship Id="rId6" Type="http://schemas.openxmlformats.org/officeDocument/2006/relationships/slideLayout" Target="../slideLayouts/slideLayout1.xml"/><Relationship Id="rId5" Type="http://schemas.openxmlformats.org/officeDocument/2006/relationships/tags" Target="../tags/tag431.xml"/><Relationship Id="rId4" Type="http://schemas.openxmlformats.org/officeDocument/2006/relationships/tags" Target="../tags/tag430.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xml"/><Relationship Id="rId1" Type="http://schemas.openxmlformats.org/officeDocument/2006/relationships/tags" Target="../tags/tag432.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tags" Target="../tags/tag435.xml"/><Relationship Id="rId7" Type="http://schemas.openxmlformats.org/officeDocument/2006/relationships/image" Target="../media/image21.jpeg"/><Relationship Id="rId12" Type="http://schemas.openxmlformats.org/officeDocument/2006/relationships/image" Target="../media/image11.png"/><Relationship Id="rId2" Type="http://schemas.openxmlformats.org/officeDocument/2006/relationships/tags" Target="../tags/tag434.xml"/><Relationship Id="rId1" Type="http://schemas.openxmlformats.org/officeDocument/2006/relationships/tags" Target="../tags/tag433.xml"/><Relationship Id="rId6" Type="http://schemas.openxmlformats.org/officeDocument/2006/relationships/slideLayout" Target="../slideLayouts/slideLayout1.xml"/><Relationship Id="rId11" Type="http://schemas.openxmlformats.org/officeDocument/2006/relationships/chart" Target="../charts/chart1.xml"/><Relationship Id="rId5" Type="http://schemas.openxmlformats.org/officeDocument/2006/relationships/tags" Target="../tags/tag437.xml"/><Relationship Id="rId10" Type="http://schemas.openxmlformats.org/officeDocument/2006/relationships/image" Target="../media/image27.svg"/><Relationship Id="rId4" Type="http://schemas.openxmlformats.org/officeDocument/2006/relationships/tags" Target="../tags/tag436.xml"/><Relationship Id="rId9" Type="http://schemas.openxmlformats.org/officeDocument/2006/relationships/image" Target="../media/image22.jpeg"/></Relationships>
</file>

<file path=ppt/slides/_rels/slide33.xml.rels><?xml version="1.0" encoding="UTF-8" standalone="yes"?>
<Relationships xmlns="http://schemas.openxmlformats.org/package/2006/relationships"><Relationship Id="rId8" Type="http://schemas.openxmlformats.org/officeDocument/2006/relationships/tags" Target="../tags/tag445.xml"/><Relationship Id="rId13" Type="http://schemas.openxmlformats.org/officeDocument/2006/relationships/tags" Target="../tags/tag450.xml"/><Relationship Id="rId3" Type="http://schemas.openxmlformats.org/officeDocument/2006/relationships/tags" Target="../tags/tag440.xml"/><Relationship Id="rId7" Type="http://schemas.openxmlformats.org/officeDocument/2006/relationships/tags" Target="../tags/tag444.xml"/><Relationship Id="rId12" Type="http://schemas.openxmlformats.org/officeDocument/2006/relationships/tags" Target="../tags/tag449.xml"/><Relationship Id="rId2" Type="http://schemas.openxmlformats.org/officeDocument/2006/relationships/tags" Target="../tags/tag439.xml"/><Relationship Id="rId1" Type="http://schemas.openxmlformats.org/officeDocument/2006/relationships/tags" Target="../tags/tag438.xml"/><Relationship Id="rId6" Type="http://schemas.openxmlformats.org/officeDocument/2006/relationships/tags" Target="../tags/tag443.xml"/><Relationship Id="rId11" Type="http://schemas.openxmlformats.org/officeDocument/2006/relationships/tags" Target="../tags/tag448.xml"/><Relationship Id="rId5" Type="http://schemas.openxmlformats.org/officeDocument/2006/relationships/tags" Target="../tags/tag442.xml"/><Relationship Id="rId15" Type="http://schemas.openxmlformats.org/officeDocument/2006/relationships/image" Target="../media/image11.png"/><Relationship Id="rId10" Type="http://schemas.openxmlformats.org/officeDocument/2006/relationships/tags" Target="../tags/tag447.xml"/><Relationship Id="rId4" Type="http://schemas.openxmlformats.org/officeDocument/2006/relationships/tags" Target="../tags/tag441.xml"/><Relationship Id="rId9" Type="http://schemas.openxmlformats.org/officeDocument/2006/relationships/tags" Target="../tags/tag446.xml"/><Relationship Id="rId14"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453.xml"/><Relationship Id="rId7" Type="http://schemas.openxmlformats.org/officeDocument/2006/relationships/slideLayout" Target="../slideLayouts/slideLayout1.xml"/><Relationship Id="rId2" Type="http://schemas.openxmlformats.org/officeDocument/2006/relationships/tags" Target="../tags/tag452.xml"/><Relationship Id="rId1" Type="http://schemas.openxmlformats.org/officeDocument/2006/relationships/tags" Target="../tags/tag451.xml"/><Relationship Id="rId6" Type="http://schemas.openxmlformats.org/officeDocument/2006/relationships/tags" Target="../tags/tag456.xml"/><Relationship Id="rId5" Type="http://schemas.openxmlformats.org/officeDocument/2006/relationships/tags" Target="../tags/tag455.xml"/><Relationship Id="rId4" Type="http://schemas.openxmlformats.org/officeDocument/2006/relationships/tags" Target="../tags/tag454.xml"/><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459.xml"/><Relationship Id="rId7" Type="http://schemas.openxmlformats.org/officeDocument/2006/relationships/image" Target="../media/image1.png"/><Relationship Id="rId2" Type="http://schemas.openxmlformats.org/officeDocument/2006/relationships/tags" Target="../tags/tag458.xml"/><Relationship Id="rId1" Type="http://schemas.openxmlformats.org/officeDocument/2006/relationships/tags" Target="../tags/tag457.xml"/><Relationship Id="rId6" Type="http://schemas.openxmlformats.org/officeDocument/2006/relationships/image" Target="../media/image9.png"/><Relationship Id="rId5" Type="http://schemas.openxmlformats.org/officeDocument/2006/relationships/slideLayout" Target="../slideLayouts/slideLayout1.xml"/><Relationship Id="rId4" Type="http://schemas.openxmlformats.org/officeDocument/2006/relationships/tags" Target="../tags/tag460.xml"/></Relationships>
</file>

<file path=ppt/slides/_rels/slide36.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43.svg"/><Relationship Id="rId26" Type="http://schemas.openxmlformats.org/officeDocument/2006/relationships/image" Target="../media/image51.svg"/><Relationship Id="rId39" Type="http://schemas.openxmlformats.org/officeDocument/2006/relationships/image" Target="../media/image41.png"/><Relationship Id="rId21" Type="http://schemas.openxmlformats.org/officeDocument/2006/relationships/image" Target="../media/image32.png"/><Relationship Id="rId34" Type="http://schemas.openxmlformats.org/officeDocument/2006/relationships/image" Target="../media/image59.svg"/><Relationship Id="rId42" Type="http://schemas.openxmlformats.org/officeDocument/2006/relationships/image" Target="../media/image67.svg"/><Relationship Id="rId47" Type="http://schemas.openxmlformats.org/officeDocument/2006/relationships/image" Target="../media/image45.png"/><Relationship Id="rId50" Type="http://schemas.openxmlformats.org/officeDocument/2006/relationships/image" Target="../media/image75.svg"/><Relationship Id="rId55" Type="http://schemas.openxmlformats.org/officeDocument/2006/relationships/image" Target="../media/image49.png"/><Relationship Id="rId7" Type="http://schemas.openxmlformats.org/officeDocument/2006/relationships/image" Target="../media/image25.png"/><Relationship Id="rId12" Type="http://schemas.openxmlformats.org/officeDocument/2006/relationships/image" Target="../media/image37.svg"/><Relationship Id="rId17" Type="http://schemas.openxmlformats.org/officeDocument/2006/relationships/image" Target="../media/image30.png"/><Relationship Id="rId25" Type="http://schemas.openxmlformats.org/officeDocument/2006/relationships/image" Target="../media/image34.png"/><Relationship Id="rId33" Type="http://schemas.openxmlformats.org/officeDocument/2006/relationships/image" Target="../media/image38.png"/><Relationship Id="rId38" Type="http://schemas.openxmlformats.org/officeDocument/2006/relationships/image" Target="../media/image63.svg"/><Relationship Id="rId46" Type="http://schemas.openxmlformats.org/officeDocument/2006/relationships/image" Target="../media/image71.svg"/><Relationship Id="rId59" Type="http://schemas.openxmlformats.org/officeDocument/2006/relationships/image" Target="../media/image51.png"/><Relationship Id="rId2" Type="http://schemas.openxmlformats.org/officeDocument/2006/relationships/slideLayout" Target="../slideLayouts/slideLayout7.xml"/><Relationship Id="rId16" Type="http://schemas.openxmlformats.org/officeDocument/2006/relationships/image" Target="../media/image41.svg"/><Relationship Id="rId20" Type="http://schemas.openxmlformats.org/officeDocument/2006/relationships/image" Target="../media/image45.svg"/><Relationship Id="rId29" Type="http://schemas.openxmlformats.org/officeDocument/2006/relationships/image" Target="../media/image36.png"/><Relationship Id="rId41" Type="http://schemas.openxmlformats.org/officeDocument/2006/relationships/image" Target="../media/image42.png"/><Relationship Id="rId54" Type="http://schemas.openxmlformats.org/officeDocument/2006/relationships/image" Target="../media/image79.svg"/><Relationship Id="rId1" Type="http://schemas.openxmlformats.org/officeDocument/2006/relationships/tags" Target="../tags/tag461.xml"/><Relationship Id="rId6" Type="http://schemas.openxmlformats.org/officeDocument/2006/relationships/image" Target="../media/image31.svg"/><Relationship Id="rId11" Type="http://schemas.openxmlformats.org/officeDocument/2006/relationships/image" Target="../media/image27.png"/><Relationship Id="rId24" Type="http://schemas.openxmlformats.org/officeDocument/2006/relationships/image" Target="../media/image49.svg"/><Relationship Id="rId32" Type="http://schemas.openxmlformats.org/officeDocument/2006/relationships/image" Target="../media/image57.svg"/><Relationship Id="rId37" Type="http://schemas.openxmlformats.org/officeDocument/2006/relationships/image" Target="../media/image40.png"/><Relationship Id="rId40" Type="http://schemas.openxmlformats.org/officeDocument/2006/relationships/image" Target="../media/image65.svg"/><Relationship Id="rId45" Type="http://schemas.openxmlformats.org/officeDocument/2006/relationships/image" Target="../media/image44.png"/><Relationship Id="rId53" Type="http://schemas.openxmlformats.org/officeDocument/2006/relationships/image" Target="../media/image48.png"/><Relationship Id="rId58" Type="http://schemas.openxmlformats.org/officeDocument/2006/relationships/image" Target="../media/image83.svg"/><Relationship Id="rId5" Type="http://schemas.openxmlformats.org/officeDocument/2006/relationships/image" Target="../media/image24.png"/><Relationship Id="rId15" Type="http://schemas.openxmlformats.org/officeDocument/2006/relationships/image" Target="../media/image29.png"/><Relationship Id="rId23" Type="http://schemas.openxmlformats.org/officeDocument/2006/relationships/image" Target="../media/image33.png"/><Relationship Id="rId28" Type="http://schemas.openxmlformats.org/officeDocument/2006/relationships/image" Target="../media/image53.svg"/><Relationship Id="rId36" Type="http://schemas.openxmlformats.org/officeDocument/2006/relationships/image" Target="../media/image61.svg"/><Relationship Id="rId49" Type="http://schemas.openxmlformats.org/officeDocument/2006/relationships/image" Target="../media/image46.png"/><Relationship Id="rId57" Type="http://schemas.openxmlformats.org/officeDocument/2006/relationships/image" Target="../media/image50.png"/><Relationship Id="rId10" Type="http://schemas.openxmlformats.org/officeDocument/2006/relationships/image" Target="../media/image35.svg"/><Relationship Id="rId19" Type="http://schemas.openxmlformats.org/officeDocument/2006/relationships/image" Target="../media/image31.png"/><Relationship Id="rId31" Type="http://schemas.openxmlformats.org/officeDocument/2006/relationships/image" Target="../media/image37.png"/><Relationship Id="rId44" Type="http://schemas.openxmlformats.org/officeDocument/2006/relationships/image" Target="../media/image69.svg"/><Relationship Id="rId52" Type="http://schemas.openxmlformats.org/officeDocument/2006/relationships/image" Target="../media/image77.svg"/><Relationship Id="rId60" Type="http://schemas.openxmlformats.org/officeDocument/2006/relationships/image" Target="../media/image85.svg"/><Relationship Id="rId4" Type="http://schemas.openxmlformats.org/officeDocument/2006/relationships/image" Target="../media/image29.svg"/><Relationship Id="rId9" Type="http://schemas.openxmlformats.org/officeDocument/2006/relationships/image" Target="../media/image26.png"/><Relationship Id="rId14" Type="http://schemas.openxmlformats.org/officeDocument/2006/relationships/image" Target="../media/image39.svg"/><Relationship Id="rId22" Type="http://schemas.openxmlformats.org/officeDocument/2006/relationships/image" Target="../media/image47.svg"/><Relationship Id="rId27" Type="http://schemas.openxmlformats.org/officeDocument/2006/relationships/image" Target="../media/image35.png"/><Relationship Id="rId30" Type="http://schemas.openxmlformats.org/officeDocument/2006/relationships/image" Target="../media/image55.svg"/><Relationship Id="rId35" Type="http://schemas.openxmlformats.org/officeDocument/2006/relationships/image" Target="../media/image39.png"/><Relationship Id="rId43" Type="http://schemas.openxmlformats.org/officeDocument/2006/relationships/image" Target="../media/image43.png"/><Relationship Id="rId48" Type="http://schemas.openxmlformats.org/officeDocument/2006/relationships/image" Target="../media/image73.svg"/><Relationship Id="rId56" Type="http://schemas.openxmlformats.org/officeDocument/2006/relationships/image" Target="../media/image81.svg"/><Relationship Id="rId8" Type="http://schemas.openxmlformats.org/officeDocument/2006/relationships/image" Target="../media/image33.svg"/><Relationship Id="rId51" Type="http://schemas.openxmlformats.org/officeDocument/2006/relationships/image" Target="../media/image47.png"/><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5.xml"/><Relationship Id="rId7" Type="http://schemas.openxmlformats.org/officeDocument/2006/relationships/image" Target="../media/image8.sv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8.xml"/><Relationship Id="rId7" Type="http://schemas.openxmlformats.org/officeDocument/2006/relationships/image" Target="../media/image4.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7.png"/><Relationship Id="rId5" Type="http://schemas.openxmlformats.org/officeDocument/2006/relationships/slideLayout" Target="../slideLayouts/slideLayout1.xml"/><Relationship Id="rId4" Type="http://schemas.openxmlformats.org/officeDocument/2006/relationships/tags" Target="../tags/tag79.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82.xml"/><Relationship Id="rId7" Type="http://schemas.openxmlformats.org/officeDocument/2006/relationships/image" Target="../media/image1.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7.png"/><Relationship Id="rId5" Type="http://schemas.openxmlformats.org/officeDocument/2006/relationships/slideLayout" Target="../slideLayouts/slideLayout1.xml"/><Relationship Id="rId4" Type="http://schemas.openxmlformats.org/officeDocument/2006/relationships/tags" Target="../tags/tag83.xml"/></Relationships>
</file>

<file path=ppt/slides/_rels/slide7.xml.rels><?xml version="1.0" encoding="UTF-8" standalone="yes"?>
<Relationships xmlns="http://schemas.openxmlformats.org/package/2006/relationships"><Relationship Id="rId3" Type="http://schemas.openxmlformats.org/officeDocument/2006/relationships/tags" Target="../tags/tag86.xml"/><Relationship Id="rId7" Type="http://schemas.openxmlformats.org/officeDocument/2006/relationships/image" Target="../media/image8.pn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9.png"/><Relationship Id="rId5" Type="http://schemas.openxmlformats.org/officeDocument/2006/relationships/slideLayout" Target="../slideLayouts/slideLayout1.xml"/><Relationship Id="rId4" Type="http://schemas.openxmlformats.org/officeDocument/2006/relationships/tags" Target="../tags/tag87.xml"/></Relationships>
</file>

<file path=ppt/slides/_rels/slide8.xml.rels><?xml version="1.0" encoding="UTF-8" standalone="yes"?>
<Relationships xmlns="http://schemas.openxmlformats.org/package/2006/relationships"><Relationship Id="rId3" Type="http://schemas.openxmlformats.org/officeDocument/2006/relationships/tags" Target="../tags/tag90.xml"/><Relationship Id="rId7" Type="http://schemas.openxmlformats.org/officeDocument/2006/relationships/image" Target="../media/image2.pn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9.png"/><Relationship Id="rId5" Type="http://schemas.openxmlformats.org/officeDocument/2006/relationships/slideLayout" Target="../slideLayouts/slideLayout1.xml"/><Relationship Id="rId4" Type="http://schemas.openxmlformats.org/officeDocument/2006/relationships/tags" Target="../tags/tag91.xml"/></Relationships>
</file>

<file path=ppt/slides/_rels/slide9.xml.rels><?xml version="1.0" encoding="UTF-8" standalone="yes"?>
<Relationships xmlns="http://schemas.openxmlformats.org/package/2006/relationships"><Relationship Id="rId8" Type="http://schemas.openxmlformats.org/officeDocument/2006/relationships/tags" Target="../tags/tag99.xml"/><Relationship Id="rId13" Type="http://schemas.openxmlformats.org/officeDocument/2006/relationships/tags" Target="../tags/tag104.xml"/><Relationship Id="rId18" Type="http://schemas.openxmlformats.org/officeDocument/2006/relationships/image" Target="../media/image3.png"/><Relationship Id="rId3" Type="http://schemas.openxmlformats.org/officeDocument/2006/relationships/tags" Target="../tags/tag94.xml"/><Relationship Id="rId7" Type="http://schemas.openxmlformats.org/officeDocument/2006/relationships/tags" Target="../tags/tag98.xml"/><Relationship Id="rId12" Type="http://schemas.openxmlformats.org/officeDocument/2006/relationships/tags" Target="../tags/tag103.xml"/><Relationship Id="rId17" Type="http://schemas.openxmlformats.org/officeDocument/2006/relationships/slideLayout" Target="../slideLayouts/slideLayout1.xml"/><Relationship Id="rId2" Type="http://schemas.openxmlformats.org/officeDocument/2006/relationships/tags" Target="../tags/tag93.xml"/><Relationship Id="rId16" Type="http://schemas.openxmlformats.org/officeDocument/2006/relationships/tags" Target="../tags/tag107.xml"/><Relationship Id="rId20" Type="http://schemas.openxmlformats.org/officeDocument/2006/relationships/image" Target="../media/image8.png"/><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tags" Target="../tags/tag102.xml"/><Relationship Id="rId5" Type="http://schemas.openxmlformats.org/officeDocument/2006/relationships/tags" Target="../tags/tag96.xml"/><Relationship Id="rId15" Type="http://schemas.openxmlformats.org/officeDocument/2006/relationships/tags" Target="../tags/tag106.xml"/><Relationship Id="rId10" Type="http://schemas.openxmlformats.org/officeDocument/2006/relationships/tags" Target="../tags/tag101.xml"/><Relationship Id="rId19" Type="http://schemas.openxmlformats.org/officeDocument/2006/relationships/image" Target="../media/image1.png"/><Relationship Id="rId4" Type="http://schemas.openxmlformats.org/officeDocument/2006/relationships/tags" Target="../tags/tag95.xml"/><Relationship Id="rId9" Type="http://schemas.openxmlformats.org/officeDocument/2006/relationships/tags" Target="../tags/tag100.xml"/><Relationship Id="rId14" Type="http://schemas.openxmlformats.org/officeDocument/2006/relationships/tags" Target="../tags/tag1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192962"/>
            <a:ext cx="12190730" cy="4762500"/>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p:cNvSpPr/>
          <p:nvPr/>
        </p:nvSpPr>
        <p:spPr>
          <a:xfrm>
            <a:off x="1270" y="6054090"/>
            <a:ext cx="12190730" cy="82550"/>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p:nvSpPr>
        <p:spPr>
          <a:xfrm>
            <a:off x="1270" y="1021512"/>
            <a:ext cx="12190730" cy="82550"/>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280285" y="1974215"/>
            <a:ext cx="7632700" cy="1291590"/>
          </a:xfrm>
          <a:prstGeom prst="rect">
            <a:avLst/>
          </a:prstGeom>
          <a:noFill/>
        </p:spPr>
        <p:txBody>
          <a:bodyPr wrap="square" rtlCol="0">
            <a:spAutoFit/>
          </a:bodyPr>
          <a:lstStyle/>
          <a:p>
            <a:pPr algn="ctr">
              <a:lnSpc>
                <a:spcPct val="130000"/>
              </a:lnSpc>
            </a:pPr>
            <a:r>
              <a:rPr lang="zh-CN" altLang="en-US" sz="6000" b="1" dirty="0">
                <a:solidFill>
                  <a:schemeClr val="bg1"/>
                </a:solidFill>
                <a:latin typeface="方正大标宋简体 (标题)" charset="0"/>
                <a:ea typeface="方正大标宋简体 (标题)" charset="0"/>
              </a:rPr>
              <a:t>极简蓝色政务模版</a:t>
            </a:r>
          </a:p>
        </p:txBody>
      </p:sp>
      <p:sp>
        <p:nvSpPr>
          <p:cNvPr id="4" name="椭圆 3"/>
          <p:cNvSpPr/>
          <p:nvPr/>
        </p:nvSpPr>
        <p:spPr>
          <a:xfrm>
            <a:off x="5006023" y="123825"/>
            <a:ext cx="2093595" cy="2093595"/>
          </a:xfrm>
          <a:prstGeom prst="ellipse">
            <a:avLst/>
          </a:prstGeom>
          <a:solidFill>
            <a:schemeClr val="bg1"/>
          </a:solidFill>
          <a:ln>
            <a:noFill/>
          </a:ln>
          <a:effectLst>
            <a:outerShdw blurRad="50800" dist="381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文本框 19"/>
          <p:cNvSpPr txBox="1"/>
          <p:nvPr>
            <p:custDataLst>
              <p:tags r:id="rId3"/>
            </p:custDataLst>
          </p:nvPr>
        </p:nvSpPr>
        <p:spPr>
          <a:xfrm>
            <a:off x="4593590" y="3225165"/>
            <a:ext cx="2875280" cy="1052195"/>
          </a:xfrm>
          <a:prstGeom prst="rect">
            <a:avLst/>
          </a:prstGeom>
          <a:noFill/>
        </p:spPr>
        <p:txBody>
          <a:bodyPr wrap="square" rtlCol="0">
            <a:noAutofit/>
          </a:bodyPr>
          <a:lstStyle/>
          <a:p>
            <a:pPr algn="ctr">
              <a:lnSpc>
                <a:spcPct val="130000"/>
              </a:lnSpc>
            </a:pPr>
            <a:r>
              <a:rPr lang="zh-CN" altLang="en-US"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西南大学</a:t>
            </a:r>
          </a:p>
          <a:p>
            <a:pPr algn="ctr">
              <a:lnSpc>
                <a:spcPct val="130000"/>
              </a:lnSpc>
            </a:pPr>
            <a:r>
              <a:rPr lang="en-US" altLang="zh-CN"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2024</a:t>
            </a:r>
            <a:r>
              <a:rPr lang="zh-CN" altLang="en-US"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年</a:t>
            </a:r>
            <a:r>
              <a:rPr lang="en-US" altLang="zh-CN"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1</a:t>
            </a:r>
            <a:r>
              <a:rPr lang="zh-CN" altLang="en-US"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月</a:t>
            </a:r>
            <a:r>
              <a:rPr lang="en-US" altLang="zh-CN"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1</a:t>
            </a:r>
            <a:r>
              <a:rPr lang="zh-CN" altLang="en-US"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日</a:t>
            </a:r>
          </a:p>
        </p:txBody>
      </p:sp>
      <p:pic>
        <p:nvPicPr>
          <p:cNvPr id="14" name="图片 13" descr="校训"/>
          <p:cNvPicPr>
            <a:picLocks noChangeAspect="1"/>
          </p:cNvPicPr>
          <p:nvPr/>
        </p:nvPicPr>
        <p:blipFill>
          <a:blip r:embed="rId5"/>
          <a:srcRect b="60826"/>
          <a:stretch>
            <a:fillRect/>
          </a:stretch>
        </p:blipFill>
        <p:spPr>
          <a:xfrm>
            <a:off x="9245600" y="6313805"/>
            <a:ext cx="1522095" cy="421640"/>
          </a:xfrm>
          <a:prstGeom prst="rect">
            <a:avLst/>
          </a:prstGeom>
        </p:spPr>
      </p:pic>
      <p:pic>
        <p:nvPicPr>
          <p:cNvPr id="15" name="图片 14" descr="校训"/>
          <p:cNvPicPr>
            <a:picLocks noChangeAspect="1"/>
          </p:cNvPicPr>
          <p:nvPr/>
        </p:nvPicPr>
        <p:blipFill>
          <a:blip r:embed="rId5"/>
          <a:srcRect t="41062" b="18997"/>
          <a:stretch>
            <a:fillRect/>
          </a:stretch>
        </p:blipFill>
        <p:spPr>
          <a:xfrm>
            <a:off x="10689590" y="6305550"/>
            <a:ext cx="1522095" cy="429895"/>
          </a:xfrm>
          <a:prstGeom prst="rect">
            <a:avLst/>
          </a:prstGeom>
        </p:spPr>
      </p:pic>
      <p:pic>
        <p:nvPicPr>
          <p:cNvPr id="17" name="图片 16" descr="7.5校徽组合(转曲版）"/>
          <p:cNvPicPr>
            <a:picLocks noChangeAspect="1"/>
          </p:cNvPicPr>
          <p:nvPr/>
        </p:nvPicPr>
        <p:blipFill>
          <a:blip r:embed="rId6"/>
          <a:stretch>
            <a:fillRect/>
          </a:stretch>
        </p:blipFill>
        <p:spPr>
          <a:xfrm>
            <a:off x="5070158" y="198438"/>
            <a:ext cx="1965960" cy="1965960"/>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270" y="0"/>
            <a:ext cx="4050665" cy="6858000"/>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pic>
        <p:nvPicPr>
          <p:cNvPr id="2" name="图片 1" descr="图书馆黑白打底"/>
          <p:cNvPicPr>
            <a:picLocks noChangeAspect="1"/>
          </p:cNvPicPr>
          <p:nvPr/>
        </p:nvPicPr>
        <p:blipFill>
          <a:blip r:embed="rId18">
            <a:alphaModFix amt="80000"/>
          </a:blip>
          <a:srcRect b="9135"/>
          <a:stretch>
            <a:fillRect/>
          </a:stretch>
        </p:blipFill>
        <p:spPr>
          <a:xfrm>
            <a:off x="4051935" y="3798570"/>
            <a:ext cx="8140065" cy="3059430"/>
          </a:xfrm>
          <a:prstGeom prst="rect">
            <a:avLst/>
          </a:prstGeom>
        </p:spPr>
      </p:pic>
      <p:sp>
        <p:nvSpPr>
          <p:cNvPr id="40" name="矩形 39"/>
          <p:cNvSpPr/>
          <p:nvPr>
            <p:custDataLst>
              <p:tags r:id="rId2"/>
            </p:custDataLst>
          </p:nvPr>
        </p:nvSpPr>
        <p:spPr>
          <a:xfrm>
            <a:off x="5821045" y="1584325"/>
            <a:ext cx="535940" cy="535940"/>
          </a:xfrm>
          <a:prstGeom prst="rect">
            <a:avLst/>
          </a:prstGeom>
          <a:solidFill>
            <a:srgbClr val="003D83"/>
          </a:solidFill>
          <a:ln w="28575" cmpd="dbl">
            <a:solidFill>
              <a:srgbClr val="0A225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9" name="矩形 8"/>
          <p:cNvSpPr/>
          <p:nvPr>
            <p:custDataLst>
              <p:tags r:id="rId3"/>
            </p:custDataLst>
          </p:nvPr>
        </p:nvSpPr>
        <p:spPr>
          <a:xfrm>
            <a:off x="5821045" y="2496185"/>
            <a:ext cx="535940" cy="535940"/>
          </a:xfrm>
          <a:prstGeom prst="rect">
            <a:avLst/>
          </a:prstGeom>
          <a:solidFill>
            <a:srgbClr val="003D83"/>
          </a:solidFill>
          <a:ln w="28575" cmpd="dbl">
            <a:solidFill>
              <a:srgbClr val="10285D"/>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3" name="矩形 2"/>
          <p:cNvSpPr/>
          <p:nvPr>
            <p:custDataLst>
              <p:tags r:id="rId4"/>
            </p:custDataLst>
          </p:nvPr>
        </p:nvSpPr>
        <p:spPr>
          <a:xfrm>
            <a:off x="5821045" y="3408045"/>
            <a:ext cx="535940" cy="535940"/>
          </a:xfrm>
          <a:prstGeom prst="rect">
            <a:avLst/>
          </a:prstGeom>
          <a:solidFill>
            <a:srgbClr val="003D83"/>
          </a:solidFill>
          <a:ln w="28575" cmpd="dbl">
            <a:solidFill>
              <a:srgbClr val="0D245A"/>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13" name="矩形 12"/>
          <p:cNvSpPr/>
          <p:nvPr>
            <p:custDataLst>
              <p:tags r:id="rId5"/>
            </p:custDataLst>
          </p:nvPr>
        </p:nvSpPr>
        <p:spPr>
          <a:xfrm>
            <a:off x="5821045" y="4319905"/>
            <a:ext cx="535940" cy="535940"/>
          </a:xfrm>
          <a:prstGeom prst="rect">
            <a:avLst/>
          </a:prstGeom>
          <a:solidFill>
            <a:srgbClr val="003D83"/>
          </a:solidFill>
          <a:ln w="28575" cmpd="dbl">
            <a:solidFill>
              <a:srgbClr val="0B225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45" name="文本框 44"/>
          <p:cNvSpPr txBox="1"/>
          <p:nvPr>
            <p:custDataLst>
              <p:tags r:id="rId6"/>
            </p:custDataLst>
          </p:nvPr>
        </p:nvSpPr>
        <p:spPr>
          <a:xfrm>
            <a:off x="5847715" y="1664335"/>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01</a:t>
            </a:r>
          </a:p>
        </p:txBody>
      </p:sp>
      <p:sp>
        <p:nvSpPr>
          <p:cNvPr id="46" name="文本框 45"/>
          <p:cNvSpPr txBox="1"/>
          <p:nvPr>
            <p:custDataLst>
              <p:tags r:id="rId7"/>
            </p:custDataLst>
          </p:nvPr>
        </p:nvSpPr>
        <p:spPr>
          <a:xfrm>
            <a:off x="5829935" y="2566035"/>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02</a:t>
            </a:r>
          </a:p>
        </p:txBody>
      </p:sp>
      <p:sp>
        <p:nvSpPr>
          <p:cNvPr id="47" name="文本框 46"/>
          <p:cNvSpPr txBox="1"/>
          <p:nvPr>
            <p:custDataLst>
              <p:tags r:id="rId8"/>
            </p:custDataLst>
          </p:nvPr>
        </p:nvSpPr>
        <p:spPr>
          <a:xfrm>
            <a:off x="5838825" y="346456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03</a:t>
            </a:r>
          </a:p>
        </p:txBody>
      </p:sp>
      <p:sp>
        <p:nvSpPr>
          <p:cNvPr id="48" name="文本框 47"/>
          <p:cNvSpPr txBox="1"/>
          <p:nvPr>
            <p:custDataLst>
              <p:tags r:id="rId9"/>
            </p:custDataLst>
          </p:nvPr>
        </p:nvSpPr>
        <p:spPr>
          <a:xfrm>
            <a:off x="5838825" y="4391025"/>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04</a:t>
            </a:r>
          </a:p>
        </p:txBody>
      </p:sp>
      <p:sp>
        <p:nvSpPr>
          <p:cNvPr id="49" name="文本框 48"/>
          <p:cNvSpPr txBox="1"/>
          <p:nvPr>
            <p:custDataLst>
              <p:tags r:id="rId10"/>
            </p:custDataLst>
          </p:nvPr>
        </p:nvSpPr>
        <p:spPr>
          <a:xfrm>
            <a:off x="6689567" y="1469669"/>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sp>
        <p:nvSpPr>
          <p:cNvPr id="15" name="文本框 14"/>
          <p:cNvSpPr txBox="1"/>
          <p:nvPr>
            <p:custDataLst>
              <p:tags r:id="rId11"/>
            </p:custDataLst>
          </p:nvPr>
        </p:nvSpPr>
        <p:spPr>
          <a:xfrm>
            <a:off x="6689567" y="2381529"/>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sp>
        <p:nvSpPr>
          <p:cNvPr id="16" name="文本框 15"/>
          <p:cNvSpPr txBox="1"/>
          <p:nvPr>
            <p:custDataLst>
              <p:tags r:id="rId12"/>
            </p:custDataLst>
          </p:nvPr>
        </p:nvSpPr>
        <p:spPr>
          <a:xfrm>
            <a:off x="6689567" y="3320059"/>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sp>
        <p:nvSpPr>
          <p:cNvPr id="6" name="文本框 5"/>
          <p:cNvSpPr txBox="1"/>
          <p:nvPr>
            <p:custDataLst>
              <p:tags r:id="rId13"/>
            </p:custDataLst>
          </p:nvPr>
        </p:nvSpPr>
        <p:spPr>
          <a:xfrm>
            <a:off x="6689567" y="4205249"/>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pic>
        <p:nvPicPr>
          <p:cNvPr id="25" name="图片 24" descr="校训"/>
          <p:cNvPicPr>
            <a:picLocks noChangeAspect="1"/>
          </p:cNvPicPr>
          <p:nvPr/>
        </p:nvPicPr>
        <p:blipFill>
          <a:blip r:embed="rId19"/>
          <a:srcRect b="60826"/>
          <a:stretch>
            <a:fillRect/>
          </a:stretch>
        </p:blipFill>
        <p:spPr>
          <a:xfrm>
            <a:off x="9245600" y="6313805"/>
            <a:ext cx="1522095" cy="421640"/>
          </a:xfrm>
          <a:prstGeom prst="rect">
            <a:avLst/>
          </a:prstGeom>
        </p:spPr>
      </p:pic>
      <p:pic>
        <p:nvPicPr>
          <p:cNvPr id="26" name="图片 25" descr="校训"/>
          <p:cNvPicPr>
            <a:picLocks noChangeAspect="1"/>
          </p:cNvPicPr>
          <p:nvPr/>
        </p:nvPicPr>
        <p:blipFill>
          <a:blip r:embed="rId19"/>
          <a:srcRect t="41062" b="18997"/>
          <a:stretch>
            <a:fillRect/>
          </a:stretch>
        </p:blipFill>
        <p:spPr>
          <a:xfrm>
            <a:off x="10689590" y="6305550"/>
            <a:ext cx="1522095" cy="429895"/>
          </a:xfrm>
          <a:prstGeom prst="rect">
            <a:avLst/>
          </a:prstGeom>
        </p:spPr>
      </p:pic>
      <p:sp>
        <p:nvSpPr>
          <p:cNvPr id="29" name="文本框 28"/>
          <p:cNvSpPr txBox="1"/>
          <p:nvPr>
            <p:custDataLst>
              <p:tags r:id="rId14"/>
            </p:custDataLst>
          </p:nvPr>
        </p:nvSpPr>
        <p:spPr>
          <a:xfrm>
            <a:off x="803275" y="2106930"/>
            <a:ext cx="2605405" cy="829945"/>
          </a:xfrm>
          <a:prstGeom prst="rect">
            <a:avLst/>
          </a:prstGeom>
          <a:noFill/>
        </p:spPr>
        <p:txBody>
          <a:bodyPr wrap="square" rtlCol="0">
            <a:spAutoFit/>
          </a:bodyPr>
          <a:lstStyle/>
          <a:p>
            <a:pPr algn="ctr"/>
            <a:r>
              <a:rPr lang="zh-CN" altLang="en-US" sz="4800">
                <a:ln>
                  <a:noFill/>
                </a:ln>
                <a:solidFill>
                  <a:srgbClr val="F4E6D9"/>
                </a:solidFill>
                <a:latin typeface="思源黑体 CN Bold" panose="020B0800000000000000" charset="-122"/>
                <a:ea typeface="思源黑体 CN Bold" panose="020B0800000000000000" charset="-122"/>
                <a:cs typeface="思源黑体 CN Normal" panose="020B0400000000000000" charset="-122"/>
              </a:rPr>
              <a:t>目</a:t>
            </a:r>
            <a:r>
              <a:rPr lang="en-US" altLang="zh-CN" sz="4800">
                <a:ln>
                  <a:noFill/>
                </a:ln>
                <a:solidFill>
                  <a:srgbClr val="F4E6D9"/>
                </a:solidFill>
                <a:latin typeface="思源黑体 CN Bold" panose="020B0800000000000000" charset="-122"/>
                <a:ea typeface="思源黑体 CN Bold" panose="020B0800000000000000" charset="-122"/>
                <a:cs typeface="思源黑体 CN Normal" panose="020B0400000000000000" charset="-122"/>
              </a:rPr>
              <a:t>  </a:t>
            </a:r>
            <a:r>
              <a:rPr lang="zh-CN" altLang="en-US" sz="4800">
                <a:ln>
                  <a:noFill/>
                </a:ln>
                <a:solidFill>
                  <a:srgbClr val="F4E6D9"/>
                </a:solidFill>
                <a:latin typeface="思源黑体 CN Bold" panose="020B0800000000000000" charset="-122"/>
                <a:ea typeface="思源黑体 CN Bold" panose="020B0800000000000000" charset="-122"/>
                <a:cs typeface="思源黑体 CN Normal" panose="020B0400000000000000" charset="-122"/>
              </a:rPr>
              <a:t>录</a:t>
            </a:r>
          </a:p>
        </p:txBody>
      </p:sp>
      <p:sp>
        <p:nvSpPr>
          <p:cNvPr id="8" name="矩形 7"/>
          <p:cNvSpPr/>
          <p:nvPr>
            <p:custDataLst>
              <p:tags r:id="rId15"/>
            </p:custDataLst>
          </p:nvPr>
        </p:nvSpPr>
        <p:spPr>
          <a:xfrm>
            <a:off x="687070" y="3100705"/>
            <a:ext cx="2844165" cy="951865"/>
          </a:xfrm>
          <a:prstGeom prst="rect">
            <a:avLst/>
          </a:prstGeom>
          <a:noFill/>
          <a:ln w="12700">
            <a:solidFill>
              <a:srgbClr val="F4E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4E6D9"/>
              </a:solidFill>
              <a:cs typeface="思源黑体 CN Normal" panose="020B0400000000000000" charset="-122"/>
            </a:endParaRPr>
          </a:p>
        </p:txBody>
      </p:sp>
      <p:sp>
        <p:nvSpPr>
          <p:cNvPr id="11" name="文本框 10"/>
          <p:cNvSpPr txBox="1"/>
          <p:nvPr>
            <p:custDataLst>
              <p:tags r:id="rId16"/>
            </p:custDataLst>
          </p:nvPr>
        </p:nvSpPr>
        <p:spPr>
          <a:xfrm>
            <a:off x="360045" y="3284855"/>
            <a:ext cx="3491230" cy="583565"/>
          </a:xfrm>
          <a:prstGeom prst="rect">
            <a:avLst/>
          </a:prstGeom>
          <a:noFill/>
        </p:spPr>
        <p:txBody>
          <a:bodyPr wrap="square" rtlCol="0">
            <a:spAutoFit/>
          </a:bodyPr>
          <a:lstStyle/>
          <a:p>
            <a:pPr algn="ctr"/>
            <a:r>
              <a:rPr lang="en-US" altLang="zh-CN" sz="3200" dirty="0">
                <a:ln>
                  <a:noFill/>
                </a:ln>
                <a:solidFill>
                  <a:srgbClr val="F4E6D9"/>
                </a:solidFill>
                <a:latin typeface="思源黑体 CN Light" panose="020B0300000000000000" charset="-122"/>
                <a:ea typeface="思源黑体 CN Light" panose="020B0300000000000000" charset="-122"/>
                <a:cs typeface="思源黑体 CN Normal" panose="020B0400000000000000" charset="-122"/>
              </a:rPr>
              <a:t>CONTENTS</a:t>
            </a:r>
          </a:p>
        </p:txBody>
      </p:sp>
      <p:pic>
        <p:nvPicPr>
          <p:cNvPr id="4" name="图片 3" descr="3校徽组合"/>
          <p:cNvPicPr>
            <a:picLocks noChangeAspect="1"/>
          </p:cNvPicPr>
          <p:nvPr/>
        </p:nvPicPr>
        <p:blipFill>
          <a:blip r:embed="rId20"/>
          <a:stretch>
            <a:fillRect/>
          </a:stretch>
        </p:blipFill>
        <p:spPr>
          <a:xfrm>
            <a:off x="290830" y="238125"/>
            <a:ext cx="1821180" cy="508000"/>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nvSpPr>
        <p:spPr>
          <a:xfrm>
            <a:off x="8967470" y="280035"/>
            <a:ext cx="6097905" cy="6097905"/>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任意多边形 3"/>
          <p:cNvSpPr/>
          <p:nvPr/>
        </p:nvSpPr>
        <p:spPr>
          <a:xfrm>
            <a:off x="1270" y="0"/>
            <a:ext cx="4421505" cy="6858000"/>
          </a:xfrm>
          <a:custGeom>
            <a:avLst/>
            <a:gdLst/>
            <a:ahLst/>
            <a:cxnLst>
              <a:cxn ang="3">
                <a:pos x="hc" y="t"/>
              </a:cxn>
              <a:cxn ang="cd2">
                <a:pos x="l" y="vc"/>
              </a:cxn>
              <a:cxn ang="cd4">
                <a:pos x="hc" y="b"/>
              </a:cxn>
              <a:cxn ang="0">
                <a:pos x="r" y="vc"/>
              </a:cxn>
            </a:cxnLst>
            <a:rect l="l" t="t" r="r" b="b"/>
            <a:pathLst>
              <a:path w="6556" h="10800">
                <a:moveTo>
                  <a:pt x="0" y="0"/>
                </a:moveTo>
                <a:lnTo>
                  <a:pt x="6556" y="0"/>
                </a:lnTo>
                <a:lnTo>
                  <a:pt x="6540" y="31"/>
                </a:lnTo>
                <a:cubicBezTo>
                  <a:pt x="5866" y="1368"/>
                  <a:pt x="5439" y="3366"/>
                  <a:pt x="5439" y="5599"/>
                </a:cubicBezTo>
                <a:cubicBezTo>
                  <a:pt x="5439" y="7612"/>
                  <a:pt x="5786" y="9434"/>
                  <a:pt x="6348" y="10752"/>
                </a:cubicBezTo>
                <a:lnTo>
                  <a:pt x="6368" y="10800"/>
                </a:lnTo>
                <a:lnTo>
                  <a:pt x="0" y="10800"/>
                </a:lnTo>
                <a:lnTo>
                  <a:pt x="0" y="0"/>
                </a:lnTo>
                <a:close/>
              </a:path>
            </a:pathLst>
          </a:cu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solidFill>
                <a:srgbClr val="003D83"/>
              </a:solidFill>
            </a:endParaRPr>
          </a:p>
        </p:txBody>
      </p:sp>
      <p:sp>
        <p:nvSpPr>
          <p:cNvPr id="20" name="任意多边形 19"/>
          <p:cNvSpPr/>
          <p:nvPr/>
        </p:nvSpPr>
        <p:spPr>
          <a:xfrm>
            <a:off x="1270" y="0"/>
            <a:ext cx="4313555" cy="6858000"/>
          </a:xfrm>
          <a:custGeom>
            <a:avLst/>
            <a:gdLst/>
            <a:ahLst/>
            <a:cxnLst>
              <a:cxn ang="3">
                <a:pos x="hc" y="t"/>
              </a:cxn>
              <a:cxn ang="cd2">
                <a:pos x="l" y="vc"/>
              </a:cxn>
              <a:cxn ang="cd4">
                <a:pos x="hc" y="b"/>
              </a:cxn>
              <a:cxn ang="0">
                <a:pos x="r" y="vc"/>
              </a:cxn>
            </a:cxnLst>
            <a:rect l="l" t="t" r="r" b="b"/>
            <a:pathLst>
              <a:path w="6556" h="10800">
                <a:moveTo>
                  <a:pt x="0" y="0"/>
                </a:moveTo>
                <a:lnTo>
                  <a:pt x="6556" y="0"/>
                </a:lnTo>
                <a:lnTo>
                  <a:pt x="6540" y="31"/>
                </a:lnTo>
                <a:cubicBezTo>
                  <a:pt x="5866" y="1368"/>
                  <a:pt x="5439" y="3366"/>
                  <a:pt x="5439" y="5599"/>
                </a:cubicBezTo>
                <a:cubicBezTo>
                  <a:pt x="5439" y="7612"/>
                  <a:pt x="5786" y="9434"/>
                  <a:pt x="6348" y="10752"/>
                </a:cubicBezTo>
                <a:lnTo>
                  <a:pt x="6368" y="10800"/>
                </a:lnTo>
                <a:lnTo>
                  <a:pt x="0" y="10800"/>
                </a:lnTo>
                <a:lnTo>
                  <a:pt x="0" y="0"/>
                </a:lnTo>
                <a:close/>
              </a:path>
            </a:pathLst>
          </a:custGeom>
          <a:solidFill>
            <a:srgbClr val="F4E6D9"/>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21" name="任意多边形 20"/>
          <p:cNvSpPr/>
          <p:nvPr/>
        </p:nvSpPr>
        <p:spPr>
          <a:xfrm>
            <a:off x="635" y="0"/>
            <a:ext cx="4260215" cy="6858000"/>
          </a:xfrm>
          <a:custGeom>
            <a:avLst/>
            <a:gdLst/>
            <a:ahLst/>
            <a:cxnLst>
              <a:cxn ang="3">
                <a:pos x="hc" y="t"/>
              </a:cxn>
              <a:cxn ang="cd2">
                <a:pos x="l" y="vc"/>
              </a:cxn>
              <a:cxn ang="cd4">
                <a:pos x="hc" y="b"/>
              </a:cxn>
              <a:cxn ang="0">
                <a:pos x="r" y="vc"/>
              </a:cxn>
            </a:cxnLst>
            <a:rect l="l" t="t" r="r" b="b"/>
            <a:pathLst>
              <a:path w="6556" h="10800">
                <a:moveTo>
                  <a:pt x="0" y="0"/>
                </a:moveTo>
                <a:lnTo>
                  <a:pt x="6556" y="0"/>
                </a:lnTo>
                <a:lnTo>
                  <a:pt x="6540" y="31"/>
                </a:lnTo>
                <a:cubicBezTo>
                  <a:pt x="5866" y="1368"/>
                  <a:pt x="5439" y="3366"/>
                  <a:pt x="5439" y="5599"/>
                </a:cubicBezTo>
                <a:cubicBezTo>
                  <a:pt x="5439" y="7612"/>
                  <a:pt x="5786" y="9434"/>
                  <a:pt x="6348" y="10752"/>
                </a:cubicBezTo>
                <a:lnTo>
                  <a:pt x="6368" y="10800"/>
                </a:lnTo>
                <a:lnTo>
                  <a:pt x="0" y="10800"/>
                </a:lnTo>
                <a:lnTo>
                  <a:pt x="0" y="0"/>
                </a:lnTo>
                <a:close/>
              </a:path>
            </a:pathLst>
          </a:cu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solidFill>
                <a:srgbClr val="003D83"/>
              </a:solidFill>
            </a:endParaRPr>
          </a:p>
        </p:txBody>
      </p:sp>
      <p:sp>
        <p:nvSpPr>
          <p:cNvPr id="45" name="文本框 44"/>
          <p:cNvSpPr txBox="1"/>
          <p:nvPr>
            <p:custDataLst>
              <p:tags r:id="rId2"/>
            </p:custDataLst>
          </p:nvPr>
        </p:nvSpPr>
        <p:spPr>
          <a:xfrm>
            <a:off x="4260850" y="2029460"/>
            <a:ext cx="612775" cy="352425"/>
          </a:xfrm>
          <a:prstGeom prst="rect">
            <a:avLst/>
          </a:prstGeom>
          <a:noFill/>
        </p:spPr>
        <p:txBody>
          <a:bodyPr wrap="square" rtlCol="0">
            <a:noAutofit/>
          </a:bodyPr>
          <a:lstStyle/>
          <a:p>
            <a:r>
              <a:rPr lang="en-US" altLang="zh-CN" sz="2400" b="1" dirty="0">
                <a:solidFill>
                  <a:srgbClr val="003D83"/>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01</a:t>
            </a:r>
          </a:p>
        </p:txBody>
      </p:sp>
      <p:sp>
        <p:nvSpPr>
          <p:cNvPr id="49" name="文本框 48"/>
          <p:cNvSpPr txBox="1"/>
          <p:nvPr>
            <p:custDataLst>
              <p:tags r:id="rId3"/>
            </p:custDataLst>
          </p:nvPr>
        </p:nvSpPr>
        <p:spPr>
          <a:xfrm>
            <a:off x="4959827" y="183479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sp>
        <p:nvSpPr>
          <p:cNvPr id="10" name="文本框 9"/>
          <p:cNvSpPr txBox="1"/>
          <p:nvPr>
            <p:custDataLst>
              <p:tags r:id="rId4"/>
            </p:custDataLst>
          </p:nvPr>
        </p:nvSpPr>
        <p:spPr>
          <a:xfrm>
            <a:off x="4260850" y="2832100"/>
            <a:ext cx="612775" cy="352425"/>
          </a:xfrm>
          <a:prstGeom prst="rect">
            <a:avLst/>
          </a:prstGeom>
          <a:noFill/>
        </p:spPr>
        <p:txBody>
          <a:bodyPr wrap="square" rtlCol="0">
            <a:noAutofit/>
          </a:bodyPr>
          <a:lstStyle/>
          <a:p>
            <a:r>
              <a:rPr lang="en-US" altLang="zh-CN" sz="2400" b="1">
                <a:solidFill>
                  <a:srgbClr val="003D83"/>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02</a:t>
            </a:r>
          </a:p>
        </p:txBody>
      </p:sp>
      <p:sp>
        <p:nvSpPr>
          <p:cNvPr id="11" name="文本框 10"/>
          <p:cNvSpPr txBox="1"/>
          <p:nvPr>
            <p:custDataLst>
              <p:tags r:id="rId5"/>
            </p:custDataLst>
          </p:nvPr>
        </p:nvSpPr>
        <p:spPr>
          <a:xfrm>
            <a:off x="4959827" y="263743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sp>
        <p:nvSpPr>
          <p:cNvPr id="12" name="文本框 11"/>
          <p:cNvSpPr txBox="1"/>
          <p:nvPr>
            <p:custDataLst>
              <p:tags r:id="rId6"/>
            </p:custDataLst>
          </p:nvPr>
        </p:nvSpPr>
        <p:spPr>
          <a:xfrm>
            <a:off x="4260850" y="3635375"/>
            <a:ext cx="612775" cy="352425"/>
          </a:xfrm>
          <a:prstGeom prst="rect">
            <a:avLst/>
          </a:prstGeom>
          <a:noFill/>
        </p:spPr>
        <p:txBody>
          <a:bodyPr wrap="square" rtlCol="0">
            <a:noAutofit/>
          </a:bodyPr>
          <a:lstStyle/>
          <a:p>
            <a:r>
              <a:rPr lang="en-US" altLang="zh-CN" sz="2400" b="1">
                <a:solidFill>
                  <a:srgbClr val="003D83"/>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03</a:t>
            </a:r>
          </a:p>
        </p:txBody>
      </p:sp>
      <p:sp>
        <p:nvSpPr>
          <p:cNvPr id="13" name="文本框 12"/>
          <p:cNvSpPr txBox="1"/>
          <p:nvPr>
            <p:custDataLst>
              <p:tags r:id="rId7"/>
            </p:custDataLst>
          </p:nvPr>
        </p:nvSpPr>
        <p:spPr>
          <a:xfrm>
            <a:off x="4959827" y="3440709"/>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sp>
        <p:nvSpPr>
          <p:cNvPr id="15" name="文本框 14"/>
          <p:cNvSpPr txBox="1"/>
          <p:nvPr>
            <p:custDataLst>
              <p:tags r:id="rId8"/>
            </p:custDataLst>
          </p:nvPr>
        </p:nvSpPr>
        <p:spPr>
          <a:xfrm>
            <a:off x="4260850" y="4439285"/>
            <a:ext cx="612775" cy="352425"/>
          </a:xfrm>
          <a:prstGeom prst="rect">
            <a:avLst/>
          </a:prstGeom>
          <a:noFill/>
        </p:spPr>
        <p:txBody>
          <a:bodyPr wrap="square" rtlCol="0">
            <a:noAutofit/>
          </a:bodyPr>
          <a:lstStyle/>
          <a:p>
            <a:r>
              <a:rPr lang="en-US" altLang="zh-CN" sz="2400" b="1">
                <a:solidFill>
                  <a:srgbClr val="003D83"/>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04</a:t>
            </a:r>
          </a:p>
        </p:txBody>
      </p:sp>
      <p:sp>
        <p:nvSpPr>
          <p:cNvPr id="16" name="文本框 15"/>
          <p:cNvSpPr txBox="1"/>
          <p:nvPr>
            <p:custDataLst>
              <p:tags r:id="rId9"/>
            </p:custDataLst>
          </p:nvPr>
        </p:nvSpPr>
        <p:spPr>
          <a:xfrm>
            <a:off x="4959827" y="4244619"/>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cxnSp>
        <p:nvCxnSpPr>
          <p:cNvPr id="22" name="直接连接符 21"/>
          <p:cNvCxnSpPr/>
          <p:nvPr/>
        </p:nvCxnSpPr>
        <p:spPr>
          <a:xfrm>
            <a:off x="742950" y="2418715"/>
            <a:ext cx="2019300" cy="0"/>
          </a:xfrm>
          <a:prstGeom prst="line">
            <a:avLst/>
          </a:prstGeom>
          <a:ln>
            <a:solidFill>
              <a:srgbClr val="F4E6D9"/>
            </a:solidFill>
          </a:ln>
        </p:spPr>
        <p:style>
          <a:lnRef idx="2">
            <a:schemeClr val="accent1"/>
          </a:lnRef>
          <a:fillRef idx="0">
            <a:srgbClr val="FFFFFF"/>
          </a:fillRef>
          <a:effectRef idx="0">
            <a:srgbClr val="FFFFFF"/>
          </a:effectRef>
          <a:fontRef idx="minor">
            <a:schemeClr val="tx1"/>
          </a:fontRef>
        </p:style>
      </p:cxnSp>
      <p:cxnSp>
        <p:nvCxnSpPr>
          <p:cNvPr id="23" name="直接连接符 22"/>
          <p:cNvCxnSpPr/>
          <p:nvPr/>
        </p:nvCxnSpPr>
        <p:spPr>
          <a:xfrm>
            <a:off x="742950" y="3987800"/>
            <a:ext cx="2019300" cy="0"/>
          </a:xfrm>
          <a:prstGeom prst="line">
            <a:avLst/>
          </a:prstGeom>
          <a:ln>
            <a:solidFill>
              <a:srgbClr val="F4E6D9"/>
            </a:solidFill>
          </a:ln>
        </p:spPr>
        <p:style>
          <a:lnRef idx="2">
            <a:schemeClr val="accent1"/>
          </a:lnRef>
          <a:fillRef idx="0">
            <a:srgbClr val="FFFFFF"/>
          </a:fillRef>
          <a:effectRef idx="0">
            <a:srgbClr val="FFFFFF"/>
          </a:effectRef>
          <a:fontRef idx="minor">
            <a:schemeClr val="tx1"/>
          </a:fontRef>
        </p:style>
      </p:cxnSp>
      <p:cxnSp>
        <p:nvCxnSpPr>
          <p:cNvPr id="26" name="直接连接符 25"/>
          <p:cNvCxnSpPr/>
          <p:nvPr/>
        </p:nvCxnSpPr>
        <p:spPr>
          <a:xfrm>
            <a:off x="2374265" y="2412365"/>
            <a:ext cx="387985" cy="0"/>
          </a:xfrm>
          <a:prstGeom prst="line">
            <a:avLst/>
          </a:prstGeom>
          <a:ln w="38100">
            <a:solidFill>
              <a:srgbClr val="F4E6D9"/>
            </a:solidFill>
          </a:ln>
        </p:spPr>
        <p:style>
          <a:lnRef idx="2">
            <a:schemeClr val="accent1"/>
          </a:lnRef>
          <a:fillRef idx="0">
            <a:srgbClr val="FFFFFF"/>
          </a:fillRef>
          <a:effectRef idx="0">
            <a:srgbClr val="FFFFFF"/>
          </a:effectRef>
          <a:fontRef idx="minor">
            <a:schemeClr val="tx1"/>
          </a:fontRef>
        </p:style>
      </p:cxnSp>
      <p:cxnSp>
        <p:nvCxnSpPr>
          <p:cNvPr id="27" name="直接连接符 26"/>
          <p:cNvCxnSpPr/>
          <p:nvPr/>
        </p:nvCxnSpPr>
        <p:spPr>
          <a:xfrm>
            <a:off x="742950" y="3987800"/>
            <a:ext cx="387985" cy="0"/>
          </a:xfrm>
          <a:prstGeom prst="line">
            <a:avLst/>
          </a:prstGeom>
          <a:ln w="38100">
            <a:solidFill>
              <a:srgbClr val="F4E6D9"/>
            </a:solidFill>
          </a:ln>
        </p:spPr>
        <p:style>
          <a:lnRef idx="2">
            <a:schemeClr val="accent1"/>
          </a:lnRef>
          <a:fillRef idx="0">
            <a:srgbClr val="FFFFFF"/>
          </a:fillRef>
          <a:effectRef idx="0">
            <a:srgbClr val="FFFFFF"/>
          </a:effectRef>
          <a:fontRef idx="minor">
            <a:schemeClr val="tx1"/>
          </a:fontRef>
        </p:style>
      </p:cxnSp>
      <p:sp>
        <p:nvSpPr>
          <p:cNvPr id="29" name="文本框 28"/>
          <p:cNvSpPr txBox="1"/>
          <p:nvPr>
            <p:custDataLst>
              <p:tags r:id="rId10"/>
            </p:custDataLst>
          </p:nvPr>
        </p:nvSpPr>
        <p:spPr>
          <a:xfrm>
            <a:off x="401955" y="2552065"/>
            <a:ext cx="2605405" cy="829945"/>
          </a:xfrm>
          <a:prstGeom prst="rect">
            <a:avLst/>
          </a:prstGeom>
          <a:noFill/>
        </p:spPr>
        <p:txBody>
          <a:bodyPr wrap="square" rtlCol="0">
            <a:spAutoFit/>
          </a:bodyPr>
          <a:lstStyle/>
          <a:p>
            <a:pPr algn="ctr"/>
            <a:r>
              <a:rPr lang="zh-CN" altLang="en-US" sz="4800">
                <a:ln>
                  <a:noFill/>
                </a:ln>
                <a:solidFill>
                  <a:srgbClr val="F4E6D9"/>
                </a:solidFill>
                <a:latin typeface="思源黑体 CN Bold" panose="020B0800000000000000" charset="-122"/>
                <a:ea typeface="思源黑体 CN Bold" panose="020B0800000000000000" charset="-122"/>
                <a:cs typeface="思源黑体 CN Normal" panose="020B0400000000000000" charset="-122"/>
              </a:rPr>
              <a:t>目</a:t>
            </a:r>
            <a:r>
              <a:rPr lang="en-US" altLang="zh-CN" sz="4800">
                <a:ln>
                  <a:noFill/>
                </a:ln>
                <a:solidFill>
                  <a:srgbClr val="F4E6D9"/>
                </a:solidFill>
                <a:latin typeface="思源黑体 CN Bold" panose="020B0800000000000000" charset="-122"/>
                <a:ea typeface="思源黑体 CN Bold" panose="020B0800000000000000" charset="-122"/>
                <a:cs typeface="思源黑体 CN Normal" panose="020B0400000000000000" charset="-122"/>
              </a:rPr>
              <a:t>  </a:t>
            </a:r>
            <a:r>
              <a:rPr lang="zh-CN" altLang="en-US" sz="4800">
                <a:ln>
                  <a:noFill/>
                </a:ln>
                <a:solidFill>
                  <a:srgbClr val="F4E6D9"/>
                </a:solidFill>
                <a:latin typeface="思源黑体 CN Bold" panose="020B0800000000000000" charset="-122"/>
                <a:ea typeface="思源黑体 CN Bold" panose="020B0800000000000000" charset="-122"/>
                <a:cs typeface="思源黑体 CN Normal" panose="020B0400000000000000" charset="-122"/>
              </a:rPr>
              <a:t>录</a:t>
            </a:r>
          </a:p>
        </p:txBody>
      </p:sp>
      <p:sp>
        <p:nvSpPr>
          <p:cNvPr id="28" name="文本框 27"/>
          <p:cNvSpPr txBox="1"/>
          <p:nvPr>
            <p:custDataLst>
              <p:tags r:id="rId11"/>
            </p:custDataLst>
          </p:nvPr>
        </p:nvSpPr>
        <p:spPr>
          <a:xfrm>
            <a:off x="700405" y="3382010"/>
            <a:ext cx="2104390" cy="398780"/>
          </a:xfrm>
          <a:prstGeom prst="rect">
            <a:avLst/>
          </a:prstGeom>
          <a:noFill/>
        </p:spPr>
        <p:txBody>
          <a:bodyPr wrap="square" rtlCol="0">
            <a:spAutoFit/>
          </a:bodyPr>
          <a:lstStyle/>
          <a:p>
            <a:pPr algn="ctr"/>
            <a:r>
              <a:rPr lang="en-US" altLang="zh-CN" sz="2000">
                <a:ln>
                  <a:noFill/>
                </a:ln>
                <a:solidFill>
                  <a:srgbClr val="F4E6D9"/>
                </a:solidFill>
                <a:latin typeface="思源黑体 CN Light" panose="020B0300000000000000" charset="-122"/>
                <a:ea typeface="思源黑体 CN Light" panose="020B0300000000000000" charset="-122"/>
                <a:cs typeface="思源黑体 CN Normal" panose="020B0400000000000000" charset="-122"/>
              </a:rPr>
              <a:t>CONTENTS</a:t>
            </a:r>
          </a:p>
        </p:txBody>
      </p:sp>
      <p:pic>
        <p:nvPicPr>
          <p:cNvPr id="8" name="图片 7" descr="3校徽组合"/>
          <p:cNvPicPr>
            <a:picLocks noChangeAspect="1"/>
          </p:cNvPicPr>
          <p:nvPr/>
        </p:nvPicPr>
        <p:blipFill>
          <a:blip r:embed="rId13"/>
          <a:stretch>
            <a:fillRect/>
          </a:stretch>
        </p:blipFill>
        <p:spPr>
          <a:xfrm>
            <a:off x="290830" y="238125"/>
            <a:ext cx="1821180" cy="508000"/>
          </a:xfrm>
          <a:prstGeom prst="rect">
            <a:avLst/>
          </a:prstGeom>
        </p:spPr>
      </p:pic>
      <p:pic>
        <p:nvPicPr>
          <p:cNvPr id="6" name="图片 5" descr="7.5校徽组合(转曲版）"/>
          <p:cNvPicPr>
            <a:picLocks noChangeAspect="1"/>
          </p:cNvPicPr>
          <p:nvPr/>
        </p:nvPicPr>
        <p:blipFill>
          <a:blip r:embed="rId14">
            <a:alphaModFix amt="20000"/>
          </a:blip>
          <a:stretch>
            <a:fillRect/>
          </a:stretch>
        </p:blipFill>
        <p:spPr>
          <a:xfrm>
            <a:off x="9113838" y="426403"/>
            <a:ext cx="5805170" cy="5805170"/>
          </a:xfrm>
          <a:prstGeom prst="rect">
            <a:avLst/>
          </a:prstGeom>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custDataLst>
              <p:tags r:id="rId2"/>
            </p:custDataLst>
          </p:nvPr>
        </p:nvSpPr>
        <p:spPr>
          <a:xfrm>
            <a:off x="-11430" y="4152265"/>
            <a:ext cx="3230245" cy="2705735"/>
          </a:xfrm>
          <a:prstGeom prst="rect">
            <a:avLst/>
          </a:prstGeom>
          <a:solidFill>
            <a:srgbClr val="003D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3D83"/>
              </a:solidFill>
              <a:effectLst/>
              <a:uLnTx/>
              <a:uFillTx/>
              <a:latin typeface="等线" panose="02010600030101010101" pitchFamily="2" charset="-122"/>
              <a:ea typeface="等线" panose="02010600030101010101" pitchFamily="2" charset="-122"/>
              <a:cs typeface="+mn-cs"/>
            </a:endParaRPr>
          </a:p>
        </p:txBody>
      </p:sp>
      <p:sp>
        <p:nvSpPr>
          <p:cNvPr id="7" name="矩形 6"/>
          <p:cNvSpPr/>
          <p:nvPr userDrawn="1">
            <p:custDataLst>
              <p:tags r:id="rId3"/>
            </p:custDataLst>
          </p:nvPr>
        </p:nvSpPr>
        <p:spPr>
          <a:xfrm>
            <a:off x="-10160" y="0"/>
            <a:ext cx="3230245" cy="2705735"/>
          </a:xfrm>
          <a:prstGeom prst="rect">
            <a:avLst/>
          </a:prstGeom>
          <a:solidFill>
            <a:srgbClr val="003D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3D83"/>
              </a:solidFill>
              <a:effectLst/>
              <a:uLnTx/>
              <a:uFillTx/>
              <a:latin typeface="等线" panose="02010600030101010101" pitchFamily="2" charset="-122"/>
              <a:ea typeface="等线" panose="02010600030101010101" pitchFamily="2" charset="-122"/>
              <a:cs typeface="+mn-cs"/>
            </a:endParaRPr>
          </a:p>
        </p:txBody>
      </p:sp>
      <p:grpSp>
        <p:nvGrpSpPr>
          <p:cNvPr id="15" name="组合 14"/>
          <p:cNvGrpSpPr/>
          <p:nvPr userDrawn="1"/>
        </p:nvGrpSpPr>
        <p:grpSpPr>
          <a:xfrm>
            <a:off x="10157778" y="322580"/>
            <a:ext cx="1759585" cy="176530"/>
            <a:chOff x="7654" y="10156"/>
            <a:chExt cx="2771" cy="278"/>
          </a:xfrm>
        </p:grpSpPr>
        <p:pic>
          <p:nvPicPr>
            <p:cNvPr id="16" name="图片 15" descr="IMG_6440"/>
            <p:cNvPicPr>
              <a:picLocks noChangeAspect="1"/>
            </p:cNvPicPr>
            <p:nvPr>
              <p:custDataLst>
                <p:tags r:id="rId20"/>
              </p:custDataLst>
            </p:nvPr>
          </p:nvPicPr>
          <p:blipFill>
            <a:blip r:embed="rId23">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21"/>
              </p:custDataLst>
            </p:nvPr>
          </p:nvPicPr>
          <p:blipFill>
            <a:blip r:embed="rId23">
              <a:alphaModFix amt="90000"/>
            </a:blip>
            <a:srcRect l="-2247" t="1511" r="48861"/>
            <a:stretch>
              <a:fillRect/>
            </a:stretch>
          </p:blipFill>
          <p:spPr>
            <a:xfrm>
              <a:off x="7654" y="10156"/>
              <a:ext cx="1357" cy="278"/>
            </a:xfrm>
            <a:prstGeom prst="rect">
              <a:avLst/>
            </a:prstGeom>
          </p:spPr>
        </p:pic>
      </p:grpSp>
      <p:cxnSp>
        <p:nvCxnSpPr>
          <p:cNvPr id="22" name="直接连接符 21"/>
          <p:cNvCxnSpPr/>
          <p:nvPr userDrawn="1">
            <p:custDataLst>
              <p:tags r:id="rId4"/>
            </p:custDataLst>
          </p:nvPr>
        </p:nvCxnSpPr>
        <p:spPr>
          <a:xfrm>
            <a:off x="-11430" y="2802255"/>
            <a:ext cx="3209290" cy="0"/>
          </a:xfrm>
          <a:prstGeom prst="line">
            <a:avLst/>
          </a:prstGeom>
          <a:ln>
            <a:solidFill>
              <a:srgbClr val="103778"/>
            </a:solidFill>
          </a:ln>
          <a:effectLst/>
        </p:spPr>
        <p:style>
          <a:lnRef idx="3">
            <a:schemeClr val="accent1"/>
          </a:lnRef>
          <a:fillRef idx="0">
            <a:srgbClr val="FFFFFF"/>
          </a:fillRef>
          <a:effectRef idx="0">
            <a:srgbClr val="FFFFFF"/>
          </a:effectRef>
          <a:fontRef idx="minor">
            <a:schemeClr val="tx1"/>
          </a:fontRef>
        </p:style>
      </p:cxnSp>
      <p:cxnSp>
        <p:nvCxnSpPr>
          <p:cNvPr id="4" name="直接连接符 3"/>
          <p:cNvCxnSpPr/>
          <p:nvPr userDrawn="1">
            <p:custDataLst>
              <p:tags r:id="rId5"/>
            </p:custDataLst>
          </p:nvPr>
        </p:nvCxnSpPr>
        <p:spPr>
          <a:xfrm>
            <a:off x="-2540" y="4061460"/>
            <a:ext cx="3209290" cy="0"/>
          </a:xfrm>
          <a:prstGeom prst="line">
            <a:avLst/>
          </a:prstGeom>
          <a:ln>
            <a:solidFill>
              <a:srgbClr val="103778"/>
            </a:solidFill>
          </a:ln>
          <a:effectLst/>
        </p:spPr>
        <p:style>
          <a:lnRef idx="3">
            <a:schemeClr val="accent1"/>
          </a:lnRef>
          <a:fillRef idx="0">
            <a:srgbClr val="FFFFFF"/>
          </a:fillRef>
          <a:effectRef idx="0">
            <a:srgbClr val="FFFFFF"/>
          </a:effectRef>
          <a:fontRef idx="minor">
            <a:schemeClr val="tx1"/>
          </a:fontRef>
        </p:style>
      </p:cxnSp>
      <p:sp>
        <p:nvSpPr>
          <p:cNvPr id="29" name="文本框 28"/>
          <p:cNvSpPr txBox="1"/>
          <p:nvPr>
            <p:custDataLst>
              <p:tags r:id="rId6"/>
            </p:custDataLst>
          </p:nvPr>
        </p:nvSpPr>
        <p:spPr>
          <a:xfrm>
            <a:off x="290830" y="2802255"/>
            <a:ext cx="2605405" cy="829945"/>
          </a:xfrm>
          <a:prstGeom prst="rect">
            <a:avLst/>
          </a:prstGeom>
          <a:noFill/>
        </p:spPr>
        <p:txBody>
          <a:bodyPr wrap="square" rtlCol="0">
            <a:spAutoFit/>
          </a:bodyPr>
          <a:lstStyle/>
          <a:p>
            <a:pPr algn="ctr"/>
            <a:r>
              <a:rPr lang="zh-CN" altLang="en-US" sz="4800">
                <a:ln>
                  <a:noFill/>
                </a:ln>
                <a:solidFill>
                  <a:srgbClr val="003D83"/>
                </a:solidFill>
                <a:latin typeface="思源黑体 CN Bold" panose="020B0800000000000000" charset="-122"/>
                <a:ea typeface="思源黑体 CN Bold" panose="020B0800000000000000" charset="-122"/>
                <a:cs typeface="思源黑体 CN Normal" panose="020B0400000000000000" charset="-122"/>
              </a:rPr>
              <a:t>目</a:t>
            </a:r>
            <a:r>
              <a:rPr lang="en-US" altLang="zh-CN" sz="4800">
                <a:ln>
                  <a:noFill/>
                </a:ln>
                <a:solidFill>
                  <a:srgbClr val="003D83"/>
                </a:solidFill>
                <a:latin typeface="思源黑体 CN Bold" panose="020B0800000000000000" charset="-122"/>
                <a:ea typeface="思源黑体 CN Bold" panose="020B0800000000000000" charset="-122"/>
                <a:cs typeface="思源黑体 CN Normal" panose="020B0400000000000000" charset="-122"/>
              </a:rPr>
              <a:t>  </a:t>
            </a:r>
            <a:r>
              <a:rPr lang="zh-CN" altLang="en-US" sz="4800">
                <a:ln>
                  <a:noFill/>
                </a:ln>
                <a:solidFill>
                  <a:srgbClr val="003D83"/>
                </a:solidFill>
                <a:latin typeface="思源黑体 CN Bold" panose="020B0800000000000000" charset="-122"/>
                <a:ea typeface="思源黑体 CN Bold" panose="020B0800000000000000" charset="-122"/>
                <a:cs typeface="思源黑体 CN Normal" panose="020B0400000000000000" charset="-122"/>
              </a:rPr>
              <a:t>录</a:t>
            </a:r>
          </a:p>
        </p:txBody>
      </p:sp>
      <p:sp>
        <p:nvSpPr>
          <p:cNvPr id="28" name="文本框 27"/>
          <p:cNvSpPr txBox="1"/>
          <p:nvPr>
            <p:custDataLst>
              <p:tags r:id="rId7"/>
            </p:custDataLst>
          </p:nvPr>
        </p:nvSpPr>
        <p:spPr>
          <a:xfrm>
            <a:off x="553085" y="3571875"/>
            <a:ext cx="2104390" cy="398780"/>
          </a:xfrm>
          <a:prstGeom prst="rect">
            <a:avLst/>
          </a:prstGeom>
          <a:noFill/>
        </p:spPr>
        <p:txBody>
          <a:bodyPr wrap="square" rtlCol="0">
            <a:spAutoFit/>
          </a:bodyPr>
          <a:lstStyle/>
          <a:p>
            <a:pPr algn="ctr"/>
            <a:r>
              <a:rPr lang="en-US" altLang="zh-CN" sz="2000">
                <a:ln>
                  <a:noFill/>
                </a:ln>
                <a:solidFill>
                  <a:srgbClr val="103778"/>
                </a:solidFill>
                <a:latin typeface="思源黑体 CN Light" panose="020B0300000000000000" charset="-122"/>
                <a:ea typeface="思源黑体 CN Light" panose="020B0300000000000000" charset="-122"/>
                <a:cs typeface="思源黑体 CN Normal" panose="020B0400000000000000" charset="-122"/>
              </a:rPr>
              <a:t>CONTENTS</a:t>
            </a:r>
          </a:p>
        </p:txBody>
      </p:sp>
      <p:sp>
        <p:nvSpPr>
          <p:cNvPr id="40" name="矩形 39"/>
          <p:cNvSpPr/>
          <p:nvPr>
            <p:custDataLst>
              <p:tags r:id="rId8"/>
            </p:custDataLst>
          </p:nvPr>
        </p:nvSpPr>
        <p:spPr>
          <a:xfrm>
            <a:off x="5386070" y="1867535"/>
            <a:ext cx="535940" cy="535940"/>
          </a:xfrm>
          <a:prstGeom prst="rect">
            <a:avLst/>
          </a:prstGeom>
          <a:solidFill>
            <a:srgbClr val="003D83"/>
          </a:solidFill>
          <a:ln w="28575" cmpd="dbl">
            <a:solidFill>
              <a:srgbClr val="0A225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矩形 8"/>
          <p:cNvSpPr/>
          <p:nvPr>
            <p:custDataLst>
              <p:tags r:id="rId9"/>
            </p:custDataLst>
          </p:nvPr>
        </p:nvSpPr>
        <p:spPr>
          <a:xfrm>
            <a:off x="5386070" y="2779395"/>
            <a:ext cx="535940" cy="535940"/>
          </a:xfrm>
          <a:prstGeom prst="rect">
            <a:avLst/>
          </a:prstGeom>
          <a:solidFill>
            <a:srgbClr val="003D83"/>
          </a:solidFill>
          <a:ln w="28575" cmpd="dbl">
            <a:solidFill>
              <a:srgbClr val="10285D"/>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矩形 9"/>
          <p:cNvSpPr/>
          <p:nvPr>
            <p:custDataLst>
              <p:tags r:id="rId10"/>
            </p:custDataLst>
          </p:nvPr>
        </p:nvSpPr>
        <p:spPr>
          <a:xfrm>
            <a:off x="5386070" y="3691255"/>
            <a:ext cx="535940" cy="535940"/>
          </a:xfrm>
          <a:prstGeom prst="rect">
            <a:avLst/>
          </a:prstGeom>
          <a:solidFill>
            <a:srgbClr val="003D83"/>
          </a:solidFill>
          <a:ln w="28575" cmpd="dbl">
            <a:solidFill>
              <a:srgbClr val="0D245A"/>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矩形 12"/>
          <p:cNvSpPr/>
          <p:nvPr>
            <p:custDataLst>
              <p:tags r:id="rId11"/>
            </p:custDataLst>
          </p:nvPr>
        </p:nvSpPr>
        <p:spPr>
          <a:xfrm>
            <a:off x="5386070" y="4603115"/>
            <a:ext cx="535940" cy="535940"/>
          </a:xfrm>
          <a:prstGeom prst="rect">
            <a:avLst/>
          </a:prstGeom>
          <a:solidFill>
            <a:srgbClr val="003D83"/>
          </a:solidFill>
          <a:ln w="28575" cmpd="dbl">
            <a:solidFill>
              <a:srgbClr val="0B225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5" name="文本框 44"/>
          <p:cNvSpPr txBox="1"/>
          <p:nvPr>
            <p:custDataLst>
              <p:tags r:id="rId12"/>
            </p:custDataLst>
          </p:nvPr>
        </p:nvSpPr>
        <p:spPr>
          <a:xfrm>
            <a:off x="5412740" y="1947545"/>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01</a:t>
            </a:r>
          </a:p>
        </p:txBody>
      </p:sp>
      <p:sp>
        <p:nvSpPr>
          <p:cNvPr id="46" name="文本框 45"/>
          <p:cNvSpPr txBox="1"/>
          <p:nvPr>
            <p:custDataLst>
              <p:tags r:id="rId13"/>
            </p:custDataLst>
          </p:nvPr>
        </p:nvSpPr>
        <p:spPr>
          <a:xfrm>
            <a:off x="5394960" y="2849245"/>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02</a:t>
            </a:r>
          </a:p>
        </p:txBody>
      </p:sp>
      <p:sp>
        <p:nvSpPr>
          <p:cNvPr id="47" name="文本框 46"/>
          <p:cNvSpPr txBox="1"/>
          <p:nvPr>
            <p:custDataLst>
              <p:tags r:id="rId14"/>
            </p:custDataLst>
          </p:nvPr>
        </p:nvSpPr>
        <p:spPr>
          <a:xfrm>
            <a:off x="5403850" y="374777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03</a:t>
            </a:r>
          </a:p>
        </p:txBody>
      </p:sp>
      <p:sp>
        <p:nvSpPr>
          <p:cNvPr id="48" name="文本框 47"/>
          <p:cNvSpPr txBox="1"/>
          <p:nvPr>
            <p:custDataLst>
              <p:tags r:id="rId15"/>
            </p:custDataLst>
          </p:nvPr>
        </p:nvSpPr>
        <p:spPr>
          <a:xfrm>
            <a:off x="5403850" y="4674235"/>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04</a:t>
            </a:r>
          </a:p>
        </p:txBody>
      </p:sp>
      <p:sp>
        <p:nvSpPr>
          <p:cNvPr id="49" name="文本框 48"/>
          <p:cNvSpPr txBox="1"/>
          <p:nvPr>
            <p:custDataLst>
              <p:tags r:id="rId16"/>
            </p:custDataLst>
          </p:nvPr>
        </p:nvSpPr>
        <p:spPr>
          <a:xfrm>
            <a:off x="6254592" y="1752879"/>
            <a:ext cx="3785345" cy="650875"/>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103778"/>
                </a:solidFill>
                <a:latin typeface="思源黑体 CN Medium" panose="020B0600000000000000" charset="-122"/>
                <a:ea typeface="思源黑体 CN Medium" panose="020B0600000000000000" charset="-122"/>
                <a:sym typeface="+mn-ea"/>
              </a:rPr>
              <a:t>添加目录标题文字</a:t>
            </a:r>
          </a:p>
        </p:txBody>
      </p:sp>
      <p:sp>
        <p:nvSpPr>
          <p:cNvPr id="11" name="文本框 10"/>
          <p:cNvSpPr txBox="1"/>
          <p:nvPr>
            <p:custDataLst>
              <p:tags r:id="rId17"/>
            </p:custDataLst>
          </p:nvPr>
        </p:nvSpPr>
        <p:spPr>
          <a:xfrm>
            <a:off x="6254592" y="2664739"/>
            <a:ext cx="3785345" cy="650875"/>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103778"/>
                </a:solidFill>
                <a:latin typeface="思源黑体 CN Medium" panose="020B0600000000000000" charset="-122"/>
                <a:ea typeface="思源黑体 CN Medium" panose="020B0600000000000000" charset="-122"/>
                <a:sym typeface="+mn-ea"/>
              </a:rPr>
              <a:t>添加目录标题文字</a:t>
            </a:r>
          </a:p>
        </p:txBody>
      </p:sp>
      <p:sp>
        <p:nvSpPr>
          <p:cNvPr id="12" name="文本框 11"/>
          <p:cNvSpPr txBox="1"/>
          <p:nvPr>
            <p:custDataLst>
              <p:tags r:id="rId18"/>
            </p:custDataLst>
          </p:nvPr>
        </p:nvSpPr>
        <p:spPr>
          <a:xfrm>
            <a:off x="6254592" y="3603269"/>
            <a:ext cx="3785345" cy="650875"/>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103778"/>
                </a:solidFill>
                <a:latin typeface="思源黑体 CN Medium" panose="020B0600000000000000" charset="-122"/>
                <a:ea typeface="思源黑体 CN Medium" panose="020B0600000000000000" charset="-122"/>
                <a:sym typeface="+mn-ea"/>
              </a:rPr>
              <a:t>添加目录标题文字</a:t>
            </a:r>
          </a:p>
        </p:txBody>
      </p:sp>
      <p:sp>
        <p:nvSpPr>
          <p:cNvPr id="18" name="文本框 17"/>
          <p:cNvSpPr txBox="1"/>
          <p:nvPr>
            <p:custDataLst>
              <p:tags r:id="rId19"/>
            </p:custDataLst>
          </p:nvPr>
        </p:nvSpPr>
        <p:spPr>
          <a:xfrm>
            <a:off x="6254592" y="4488459"/>
            <a:ext cx="3785345" cy="650875"/>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103778"/>
                </a:solidFill>
                <a:latin typeface="思源黑体 CN Medium" panose="020B0600000000000000" charset="-122"/>
                <a:ea typeface="思源黑体 CN Medium" panose="020B0600000000000000" charset="-122"/>
                <a:sym typeface="+mn-ea"/>
              </a:rPr>
              <a:t>添加目录标题文字</a:t>
            </a:r>
          </a:p>
        </p:txBody>
      </p:sp>
      <p:pic>
        <p:nvPicPr>
          <p:cNvPr id="8" name="图片 7" descr="3校徽组合"/>
          <p:cNvPicPr>
            <a:picLocks noChangeAspect="1"/>
          </p:cNvPicPr>
          <p:nvPr/>
        </p:nvPicPr>
        <p:blipFill>
          <a:blip r:embed="rId24"/>
          <a:stretch>
            <a:fillRect/>
          </a:stretch>
        </p:blipFill>
        <p:spPr>
          <a:xfrm>
            <a:off x="290830" y="238125"/>
            <a:ext cx="1821180" cy="508000"/>
          </a:xfrm>
          <a:prstGeom prst="rect">
            <a:avLst/>
          </a:prstGeom>
        </p:spPr>
      </p:pic>
      <p:pic>
        <p:nvPicPr>
          <p:cNvPr id="3" name="图片 2" descr="7.5校徽组合(转曲版）"/>
          <p:cNvPicPr>
            <a:picLocks noChangeAspect="1"/>
          </p:cNvPicPr>
          <p:nvPr/>
        </p:nvPicPr>
        <p:blipFill>
          <a:blip r:embed="rId25">
            <a:alphaModFix amt="9000"/>
          </a:blip>
          <a:stretch>
            <a:fillRect/>
          </a:stretch>
        </p:blipFill>
        <p:spPr>
          <a:xfrm>
            <a:off x="4460240" y="322580"/>
            <a:ext cx="6100445" cy="6100445"/>
          </a:xfrm>
          <a:prstGeom prst="rect">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0730" cy="347345"/>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2" name="矩形 1"/>
          <p:cNvSpPr/>
          <p:nvPr/>
        </p:nvSpPr>
        <p:spPr>
          <a:xfrm>
            <a:off x="1270" y="6359525"/>
            <a:ext cx="12190730" cy="498475"/>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29" name="文本框 28"/>
          <p:cNvSpPr txBox="1"/>
          <p:nvPr>
            <p:custDataLst>
              <p:tags r:id="rId2"/>
            </p:custDataLst>
          </p:nvPr>
        </p:nvSpPr>
        <p:spPr>
          <a:xfrm>
            <a:off x="4793298" y="861060"/>
            <a:ext cx="2605405" cy="829945"/>
          </a:xfrm>
          <a:prstGeom prst="rect">
            <a:avLst/>
          </a:prstGeom>
          <a:noFill/>
        </p:spPr>
        <p:txBody>
          <a:bodyPr wrap="square" rtlCol="0">
            <a:spAutoFit/>
          </a:bodyPr>
          <a:lstStyle/>
          <a:p>
            <a:pPr algn="ctr"/>
            <a:r>
              <a:rPr lang="zh-CN" altLang="en-US" sz="4800" dirty="0">
                <a:ln>
                  <a:noFill/>
                </a:ln>
                <a:solidFill>
                  <a:srgbClr val="003D83"/>
                </a:solidFill>
                <a:latin typeface="思源黑体 CN Bold" panose="020B0800000000000000" charset="-122"/>
                <a:ea typeface="思源黑体 CN Bold" panose="020B0800000000000000" charset="-122"/>
                <a:cs typeface="思源黑体 CN Normal" panose="020B0400000000000000" charset="-122"/>
              </a:rPr>
              <a:t>目</a:t>
            </a:r>
            <a:r>
              <a:rPr lang="en-US" altLang="zh-CN" sz="4800" dirty="0">
                <a:ln>
                  <a:noFill/>
                </a:ln>
                <a:solidFill>
                  <a:srgbClr val="003D83"/>
                </a:solidFill>
                <a:latin typeface="思源黑体 CN Bold" panose="020B0800000000000000" charset="-122"/>
                <a:ea typeface="思源黑体 CN Bold" panose="020B0800000000000000" charset="-122"/>
                <a:cs typeface="思源黑体 CN Normal" panose="020B0400000000000000" charset="-122"/>
              </a:rPr>
              <a:t>  </a:t>
            </a:r>
            <a:r>
              <a:rPr lang="zh-CN" altLang="en-US" sz="4800" dirty="0">
                <a:ln>
                  <a:noFill/>
                </a:ln>
                <a:solidFill>
                  <a:srgbClr val="003D83"/>
                </a:solidFill>
                <a:latin typeface="思源黑体 CN Bold" panose="020B0800000000000000" charset="-122"/>
                <a:ea typeface="思源黑体 CN Bold" panose="020B0800000000000000" charset="-122"/>
                <a:cs typeface="思源黑体 CN Normal" panose="020B0400000000000000" charset="-122"/>
              </a:rPr>
              <a:t>录</a:t>
            </a:r>
          </a:p>
        </p:txBody>
      </p:sp>
      <p:sp>
        <p:nvSpPr>
          <p:cNvPr id="3" name="矩形 2"/>
          <p:cNvSpPr/>
          <p:nvPr/>
        </p:nvSpPr>
        <p:spPr>
          <a:xfrm>
            <a:off x="0" y="347345"/>
            <a:ext cx="12190730" cy="76200"/>
          </a:xfrm>
          <a:prstGeom prst="rect">
            <a:avLst/>
          </a:prstGeom>
          <a:solidFill>
            <a:srgbClr val="F4E6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p:nvSpPr>
        <p:spPr>
          <a:xfrm>
            <a:off x="1270" y="6283325"/>
            <a:ext cx="12190730" cy="76200"/>
          </a:xfrm>
          <a:prstGeom prst="rect">
            <a:avLst/>
          </a:prstGeom>
          <a:solidFill>
            <a:srgbClr val="F4E6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文本框 10"/>
          <p:cNvSpPr txBox="1"/>
          <p:nvPr>
            <p:custDataLst>
              <p:tags r:id="rId3"/>
            </p:custDataLst>
          </p:nvPr>
        </p:nvSpPr>
        <p:spPr>
          <a:xfrm>
            <a:off x="4350385" y="1631315"/>
            <a:ext cx="3491230" cy="460375"/>
          </a:xfrm>
          <a:prstGeom prst="rect">
            <a:avLst/>
          </a:prstGeom>
          <a:noFill/>
        </p:spPr>
        <p:txBody>
          <a:bodyPr wrap="square" rtlCol="0">
            <a:spAutoFit/>
          </a:bodyPr>
          <a:lstStyle/>
          <a:p>
            <a:pPr algn="ctr"/>
            <a:r>
              <a:rPr lang="en-US" altLang="zh-CN" sz="2400" dirty="0">
                <a:ln>
                  <a:noFill/>
                </a:ln>
                <a:solidFill>
                  <a:srgbClr val="003D83"/>
                </a:solidFill>
                <a:latin typeface="思源黑体 CN Light" panose="020B0300000000000000" charset="-122"/>
                <a:ea typeface="思源黑体 CN Light" panose="020B0300000000000000" charset="-122"/>
                <a:cs typeface="思源黑体 CN Normal" panose="020B0400000000000000" charset="-122"/>
              </a:rPr>
              <a:t>CONTENTS</a:t>
            </a:r>
          </a:p>
        </p:txBody>
      </p:sp>
      <p:sp>
        <p:nvSpPr>
          <p:cNvPr id="6" name="椭圆 5"/>
          <p:cNvSpPr/>
          <p:nvPr>
            <p:custDataLst>
              <p:tags r:id="rId4"/>
            </p:custDataLst>
          </p:nvPr>
        </p:nvSpPr>
        <p:spPr>
          <a:xfrm>
            <a:off x="1774825" y="2537460"/>
            <a:ext cx="565785" cy="565785"/>
          </a:xfrm>
          <a:prstGeom prst="ellipse">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45" name="文本框 44"/>
          <p:cNvSpPr txBox="1"/>
          <p:nvPr>
            <p:custDataLst>
              <p:tags r:id="rId5"/>
            </p:custDataLst>
          </p:nvPr>
        </p:nvSpPr>
        <p:spPr>
          <a:xfrm>
            <a:off x="1812925" y="2609850"/>
            <a:ext cx="612775" cy="352425"/>
          </a:xfrm>
          <a:prstGeom prst="rect">
            <a:avLst/>
          </a:prstGeom>
          <a:noFill/>
        </p:spPr>
        <p:txBody>
          <a:bodyPr wrap="square" rtlCol="0">
            <a:noAutofit/>
          </a:bodyPr>
          <a:lstStyle/>
          <a:p>
            <a:r>
              <a:rPr lang="en-US" altLang="zh-CN" sz="2400" b="1" dirty="0">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01</a:t>
            </a:r>
          </a:p>
        </p:txBody>
      </p:sp>
      <p:sp>
        <p:nvSpPr>
          <p:cNvPr id="7" name="椭圆 6"/>
          <p:cNvSpPr/>
          <p:nvPr>
            <p:custDataLst>
              <p:tags r:id="rId6"/>
            </p:custDataLst>
          </p:nvPr>
        </p:nvSpPr>
        <p:spPr>
          <a:xfrm>
            <a:off x="6463665" y="2537460"/>
            <a:ext cx="565785" cy="565785"/>
          </a:xfrm>
          <a:prstGeom prst="ellipse">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8" name="文本框 7"/>
          <p:cNvSpPr txBox="1"/>
          <p:nvPr>
            <p:custDataLst>
              <p:tags r:id="rId7"/>
            </p:custDataLst>
          </p:nvPr>
        </p:nvSpPr>
        <p:spPr>
          <a:xfrm>
            <a:off x="6501765" y="260985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02</a:t>
            </a:r>
          </a:p>
        </p:txBody>
      </p:sp>
      <p:sp>
        <p:nvSpPr>
          <p:cNvPr id="9" name="椭圆 8"/>
          <p:cNvSpPr/>
          <p:nvPr>
            <p:custDataLst>
              <p:tags r:id="rId8"/>
            </p:custDataLst>
          </p:nvPr>
        </p:nvSpPr>
        <p:spPr>
          <a:xfrm>
            <a:off x="1774825" y="3667760"/>
            <a:ext cx="565785" cy="565785"/>
          </a:xfrm>
          <a:prstGeom prst="ellipse">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10" name="文本框 9"/>
          <p:cNvSpPr txBox="1"/>
          <p:nvPr>
            <p:custDataLst>
              <p:tags r:id="rId9"/>
            </p:custDataLst>
          </p:nvPr>
        </p:nvSpPr>
        <p:spPr>
          <a:xfrm>
            <a:off x="1812925" y="374015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03</a:t>
            </a:r>
          </a:p>
        </p:txBody>
      </p:sp>
      <p:sp>
        <p:nvSpPr>
          <p:cNvPr id="13" name="椭圆 12"/>
          <p:cNvSpPr/>
          <p:nvPr>
            <p:custDataLst>
              <p:tags r:id="rId10"/>
            </p:custDataLst>
          </p:nvPr>
        </p:nvSpPr>
        <p:spPr>
          <a:xfrm>
            <a:off x="6463665" y="3667760"/>
            <a:ext cx="565785" cy="565785"/>
          </a:xfrm>
          <a:prstGeom prst="ellipse">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14" name="文本框 13"/>
          <p:cNvSpPr txBox="1"/>
          <p:nvPr>
            <p:custDataLst>
              <p:tags r:id="rId11"/>
            </p:custDataLst>
          </p:nvPr>
        </p:nvSpPr>
        <p:spPr>
          <a:xfrm>
            <a:off x="6501765" y="374015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04</a:t>
            </a:r>
          </a:p>
        </p:txBody>
      </p:sp>
      <p:sp>
        <p:nvSpPr>
          <p:cNvPr id="49" name="文本框 48"/>
          <p:cNvSpPr txBox="1"/>
          <p:nvPr>
            <p:custDataLst>
              <p:tags r:id="rId12"/>
            </p:custDataLst>
          </p:nvPr>
        </p:nvSpPr>
        <p:spPr>
          <a:xfrm>
            <a:off x="2480787" y="249519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sp>
        <p:nvSpPr>
          <p:cNvPr id="16" name="文本框 15"/>
          <p:cNvSpPr txBox="1"/>
          <p:nvPr>
            <p:custDataLst>
              <p:tags r:id="rId13"/>
            </p:custDataLst>
          </p:nvPr>
        </p:nvSpPr>
        <p:spPr>
          <a:xfrm>
            <a:off x="2480787" y="358358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sp>
        <p:nvSpPr>
          <p:cNvPr id="17" name="文本框 16"/>
          <p:cNvSpPr txBox="1"/>
          <p:nvPr>
            <p:custDataLst>
              <p:tags r:id="rId14"/>
            </p:custDataLst>
          </p:nvPr>
        </p:nvSpPr>
        <p:spPr>
          <a:xfrm>
            <a:off x="7170262" y="2495829"/>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sp>
        <p:nvSpPr>
          <p:cNvPr id="18" name="文本框 17"/>
          <p:cNvSpPr txBox="1"/>
          <p:nvPr>
            <p:custDataLst>
              <p:tags r:id="rId15"/>
            </p:custDataLst>
          </p:nvPr>
        </p:nvSpPr>
        <p:spPr>
          <a:xfrm>
            <a:off x="7170262" y="358358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pic>
        <p:nvPicPr>
          <p:cNvPr id="12" name="图片 11" descr="SWU水印 线条1"/>
          <p:cNvPicPr>
            <a:picLocks noChangeAspect="1"/>
          </p:cNvPicPr>
          <p:nvPr/>
        </p:nvPicPr>
        <p:blipFill>
          <a:blip r:embed="rId17"/>
          <a:srcRect t="44204" b="47074"/>
          <a:stretch>
            <a:fillRect/>
          </a:stretch>
        </p:blipFill>
        <p:spPr>
          <a:xfrm>
            <a:off x="1905" y="5683885"/>
            <a:ext cx="12190095" cy="757555"/>
          </a:xfrm>
          <a:prstGeom prst="rect">
            <a:avLst/>
          </a:prstGeom>
        </p:spPr>
      </p:pic>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0730" cy="347345"/>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2" name="矩形 1"/>
          <p:cNvSpPr/>
          <p:nvPr/>
        </p:nvSpPr>
        <p:spPr>
          <a:xfrm>
            <a:off x="1270" y="6359525"/>
            <a:ext cx="12190730" cy="498475"/>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3" name="矩形 2"/>
          <p:cNvSpPr/>
          <p:nvPr/>
        </p:nvSpPr>
        <p:spPr>
          <a:xfrm>
            <a:off x="0" y="347345"/>
            <a:ext cx="12190730" cy="76200"/>
          </a:xfrm>
          <a:prstGeom prst="rect">
            <a:avLst/>
          </a:prstGeom>
          <a:solidFill>
            <a:srgbClr val="F4E6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p:nvSpPr>
        <p:spPr>
          <a:xfrm>
            <a:off x="1270" y="6283325"/>
            <a:ext cx="12190730" cy="76200"/>
          </a:xfrm>
          <a:prstGeom prst="rect">
            <a:avLst/>
          </a:prstGeom>
          <a:solidFill>
            <a:srgbClr val="F4E6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 name="图片 11" descr="建筑线描蓝色"/>
          <p:cNvPicPr>
            <a:picLocks noChangeAspect="1"/>
          </p:cNvPicPr>
          <p:nvPr/>
        </p:nvPicPr>
        <p:blipFill>
          <a:blip r:embed="rId17"/>
          <a:srcRect l="14987" t="24750" r="19688" b="31120"/>
          <a:stretch>
            <a:fillRect/>
          </a:stretch>
        </p:blipFill>
        <p:spPr>
          <a:xfrm>
            <a:off x="3281045" y="3919855"/>
            <a:ext cx="5628005" cy="2486660"/>
          </a:xfrm>
          <a:prstGeom prst="rect">
            <a:avLst/>
          </a:prstGeom>
        </p:spPr>
      </p:pic>
      <p:sp>
        <p:nvSpPr>
          <p:cNvPr id="6" name="文本框 5"/>
          <p:cNvSpPr txBox="1"/>
          <p:nvPr>
            <p:custDataLst>
              <p:tags r:id="rId2"/>
            </p:custDataLst>
          </p:nvPr>
        </p:nvSpPr>
        <p:spPr>
          <a:xfrm>
            <a:off x="4791710" y="861060"/>
            <a:ext cx="2605405" cy="829945"/>
          </a:xfrm>
          <a:prstGeom prst="rect">
            <a:avLst/>
          </a:prstGeom>
          <a:noFill/>
        </p:spPr>
        <p:txBody>
          <a:bodyPr wrap="square" rtlCol="0">
            <a:spAutoFit/>
          </a:bodyPr>
          <a:lstStyle/>
          <a:p>
            <a:pPr algn="ctr"/>
            <a:r>
              <a:rPr lang="zh-CN" altLang="en-US" sz="4800" dirty="0">
                <a:ln>
                  <a:noFill/>
                </a:ln>
                <a:solidFill>
                  <a:srgbClr val="003D83"/>
                </a:solidFill>
                <a:latin typeface="思源黑体 CN Bold" panose="020B0800000000000000" charset="-122"/>
                <a:ea typeface="思源黑体 CN Bold" panose="020B0800000000000000" charset="-122"/>
                <a:cs typeface="思源黑体 CN Normal" panose="020B0400000000000000" charset="-122"/>
              </a:rPr>
              <a:t>目</a:t>
            </a:r>
            <a:r>
              <a:rPr lang="en-US" altLang="zh-CN" sz="4800" dirty="0">
                <a:ln>
                  <a:noFill/>
                </a:ln>
                <a:solidFill>
                  <a:srgbClr val="003D83"/>
                </a:solidFill>
                <a:latin typeface="思源黑体 CN Bold" panose="020B0800000000000000" charset="-122"/>
                <a:ea typeface="思源黑体 CN Bold" panose="020B0800000000000000" charset="-122"/>
                <a:cs typeface="思源黑体 CN Normal" panose="020B0400000000000000" charset="-122"/>
              </a:rPr>
              <a:t>  </a:t>
            </a:r>
            <a:r>
              <a:rPr lang="zh-CN" altLang="en-US" sz="4800" dirty="0">
                <a:ln>
                  <a:noFill/>
                </a:ln>
                <a:solidFill>
                  <a:srgbClr val="003D83"/>
                </a:solidFill>
                <a:latin typeface="思源黑体 CN Bold" panose="020B0800000000000000" charset="-122"/>
                <a:ea typeface="思源黑体 CN Bold" panose="020B0800000000000000" charset="-122"/>
                <a:cs typeface="思源黑体 CN Normal" panose="020B0400000000000000" charset="-122"/>
              </a:rPr>
              <a:t>录</a:t>
            </a:r>
          </a:p>
        </p:txBody>
      </p:sp>
      <p:sp>
        <p:nvSpPr>
          <p:cNvPr id="7" name="文本框 6"/>
          <p:cNvSpPr txBox="1"/>
          <p:nvPr>
            <p:custDataLst>
              <p:tags r:id="rId3"/>
            </p:custDataLst>
          </p:nvPr>
        </p:nvSpPr>
        <p:spPr>
          <a:xfrm>
            <a:off x="4349115" y="1631315"/>
            <a:ext cx="3491230" cy="460375"/>
          </a:xfrm>
          <a:prstGeom prst="rect">
            <a:avLst/>
          </a:prstGeom>
          <a:noFill/>
        </p:spPr>
        <p:txBody>
          <a:bodyPr wrap="square" rtlCol="0">
            <a:spAutoFit/>
          </a:bodyPr>
          <a:lstStyle/>
          <a:p>
            <a:pPr algn="ctr"/>
            <a:r>
              <a:rPr lang="en-US" altLang="zh-CN" sz="2400" dirty="0">
                <a:ln>
                  <a:noFill/>
                </a:ln>
                <a:solidFill>
                  <a:srgbClr val="003D83"/>
                </a:solidFill>
                <a:latin typeface="思源黑体 CN Light" panose="020B0300000000000000" charset="-122"/>
                <a:ea typeface="思源黑体 CN Light" panose="020B0300000000000000" charset="-122"/>
                <a:cs typeface="思源黑体 CN Normal" panose="020B0400000000000000" charset="-122"/>
              </a:rPr>
              <a:t>CONTENTS</a:t>
            </a:r>
          </a:p>
        </p:txBody>
      </p:sp>
      <p:sp>
        <p:nvSpPr>
          <p:cNvPr id="8" name="椭圆 7"/>
          <p:cNvSpPr/>
          <p:nvPr>
            <p:custDataLst>
              <p:tags r:id="rId4"/>
            </p:custDataLst>
          </p:nvPr>
        </p:nvSpPr>
        <p:spPr>
          <a:xfrm>
            <a:off x="1774825" y="2537460"/>
            <a:ext cx="565785" cy="565785"/>
          </a:xfrm>
          <a:prstGeom prst="ellipse">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9" name="文本框 8"/>
          <p:cNvSpPr txBox="1"/>
          <p:nvPr>
            <p:custDataLst>
              <p:tags r:id="rId5"/>
            </p:custDataLst>
          </p:nvPr>
        </p:nvSpPr>
        <p:spPr>
          <a:xfrm>
            <a:off x="1812925" y="2609850"/>
            <a:ext cx="612775" cy="352425"/>
          </a:xfrm>
          <a:prstGeom prst="rect">
            <a:avLst/>
          </a:prstGeom>
          <a:noFill/>
        </p:spPr>
        <p:txBody>
          <a:bodyPr wrap="square" rtlCol="0">
            <a:noAutofit/>
          </a:bodyPr>
          <a:lstStyle/>
          <a:p>
            <a:r>
              <a:rPr lang="en-US" altLang="zh-CN" sz="2400" b="1" dirty="0">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01</a:t>
            </a:r>
          </a:p>
        </p:txBody>
      </p:sp>
      <p:sp>
        <p:nvSpPr>
          <p:cNvPr id="10" name="椭圆 9"/>
          <p:cNvSpPr/>
          <p:nvPr>
            <p:custDataLst>
              <p:tags r:id="rId6"/>
            </p:custDataLst>
          </p:nvPr>
        </p:nvSpPr>
        <p:spPr>
          <a:xfrm>
            <a:off x="6463665" y="2537460"/>
            <a:ext cx="565785" cy="565785"/>
          </a:xfrm>
          <a:prstGeom prst="ellipse">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11" name="文本框 10"/>
          <p:cNvSpPr txBox="1"/>
          <p:nvPr>
            <p:custDataLst>
              <p:tags r:id="rId7"/>
            </p:custDataLst>
          </p:nvPr>
        </p:nvSpPr>
        <p:spPr>
          <a:xfrm>
            <a:off x="6501765" y="260985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02</a:t>
            </a:r>
          </a:p>
        </p:txBody>
      </p:sp>
      <p:sp>
        <p:nvSpPr>
          <p:cNvPr id="13" name="椭圆 12"/>
          <p:cNvSpPr/>
          <p:nvPr>
            <p:custDataLst>
              <p:tags r:id="rId8"/>
            </p:custDataLst>
          </p:nvPr>
        </p:nvSpPr>
        <p:spPr>
          <a:xfrm>
            <a:off x="1774825" y="3667760"/>
            <a:ext cx="565785" cy="565785"/>
          </a:xfrm>
          <a:prstGeom prst="ellipse">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14" name="文本框 13"/>
          <p:cNvSpPr txBox="1"/>
          <p:nvPr>
            <p:custDataLst>
              <p:tags r:id="rId9"/>
            </p:custDataLst>
          </p:nvPr>
        </p:nvSpPr>
        <p:spPr>
          <a:xfrm>
            <a:off x="1812925" y="374015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03</a:t>
            </a:r>
          </a:p>
        </p:txBody>
      </p:sp>
      <p:sp>
        <p:nvSpPr>
          <p:cNvPr id="16" name="椭圆 15"/>
          <p:cNvSpPr/>
          <p:nvPr>
            <p:custDataLst>
              <p:tags r:id="rId10"/>
            </p:custDataLst>
          </p:nvPr>
        </p:nvSpPr>
        <p:spPr>
          <a:xfrm>
            <a:off x="6463665" y="3667760"/>
            <a:ext cx="565785" cy="565785"/>
          </a:xfrm>
          <a:prstGeom prst="ellipse">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17" name="文本框 16"/>
          <p:cNvSpPr txBox="1"/>
          <p:nvPr>
            <p:custDataLst>
              <p:tags r:id="rId11"/>
            </p:custDataLst>
          </p:nvPr>
        </p:nvSpPr>
        <p:spPr>
          <a:xfrm>
            <a:off x="6501765" y="374015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04</a:t>
            </a:r>
          </a:p>
        </p:txBody>
      </p:sp>
      <p:sp>
        <p:nvSpPr>
          <p:cNvPr id="18" name="文本框 17"/>
          <p:cNvSpPr txBox="1"/>
          <p:nvPr>
            <p:custDataLst>
              <p:tags r:id="rId12"/>
            </p:custDataLst>
          </p:nvPr>
        </p:nvSpPr>
        <p:spPr>
          <a:xfrm>
            <a:off x="2480787" y="249519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sp>
        <p:nvSpPr>
          <p:cNvPr id="29" name="文本框 28"/>
          <p:cNvSpPr txBox="1"/>
          <p:nvPr>
            <p:custDataLst>
              <p:tags r:id="rId13"/>
            </p:custDataLst>
          </p:nvPr>
        </p:nvSpPr>
        <p:spPr>
          <a:xfrm>
            <a:off x="2480787" y="358358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sp>
        <p:nvSpPr>
          <p:cNvPr id="33" name="文本框 32"/>
          <p:cNvSpPr txBox="1"/>
          <p:nvPr>
            <p:custDataLst>
              <p:tags r:id="rId14"/>
            </p:custDataLst>
          </p:nvPr>
        </p:nvSpPr>
        <p:spPr>
          <a:xfrm>
            <a:off x="7170262" y="2495829"/>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sp>
        <p:nvSpPr>
          <p:cNvPr id="34" name="文本框 33"/>
          <p:cNvSpPr txBox="1"/>
          <p:nvPr>
            <p:custDataLst>
              <p:tags r:id="rId15"/>
            </p:custDataLst>
          </p:nvPr>
        </p:nvSpPr>
        <p:spPr>
          <a:xfrm>
            <a:off x="7170262" y="358358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图书馆黑白打底"/>
          <p:cNvPicPr>
            <a:picLocks noChangeAspect="1"/>
          </p:cNvPicPr>
          <p:nvPr/>
        </p:nvPicPr>
        <p:blipFill>
          <a:blip r:embed="rId17">
            <a:alphaModFix amt="80000"/>
          </a:blip>
          <a:srcRect b="11222"/>
          <a:stretch>
            <a:fillRect/>
          </a:stretch>
        </p:blipFill>
        <p:spPr>
          <a:xfrm>
            <a:off x="635" y="2157095"/>
            <a:ext cx="12188825" cy="4236720"/>
          </a:xfrm>
          <a:prstGeom prst="rect">
            <a:avLst/>
          </a:prstGeom>
        </p:spPr>
      </p:pic>
      <p:sp>
        <p:nvSpPr>
          <p:cNvPr id="4" name="矩形 3"/>
          <p:cNvSpPr/>
          <p:nvPr/>
        </p:nvSpPr>
        <p:spPr>
          <a:xfrm>
            <a:off x="0" y="0"/>
            <a:ext cx="12190730" cy="347345"/>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矩形 1"/>
          <p:cNvSpPr/>
          <p:nvPr/>
        </p:nvSpPr>
        <p:spPr>
          <a:xfrm>
            <a:off x="1270" y="6359525"/>
            <a:ext cx="12190730" cy="498475"/>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 name="文本框 28"/>
          <p:cNvSpPr txBox="1"/>
          <p:nvPr>
            <p:custDataLst>
              <p:tags r:id="rId2"/>
            </p:custDataLst>
          </p:nvPr>
        </p:nvSpPr>
        <p:spPr>
          <a:xfrm>
            <a:off x="4791710" y="624840"/>
            <a:ext cx="2605405" cy="829945"/>
          </a:xfrm>
          <a:prstGeom prst="rect">
            <a:avLst/>
          </a:prstGeom>
          <a:noFill/>
        </p:spPr>
        <p:txBody>
          <a:bodyPr wrap="square" rtlCol="0">
            <a:spAutoFit/>
          </a:bodyPr>
          <a:lstStyle/>
          <a:p>
            <a:pPr algn="ctr"/>
            <a:r>
              <a:rPr lang="zh-CN" altLang="en-US" sz="4800" dirty="0">
                <a:ln>
                  <a:noFill/>
                </a:ln>
                <a:solidFill>
                  <a:srgbClr val="003D83"/>
                </a:solidFill>
                <a:latin typeface="思源黑体 CN Bold" panose="020B0800000000000000" charset="-122"/>
                <a:ea typeface="思源黑体 CN Bold" panose="020B0800000000000000" charset="-122"/>
                <a:cs typeface="思源黑体 CN Normal" panose="020B0400000000000000" charset="-122"/>
              </a:rPr>
              <a:t>目</a:t>
            </a:r>
            <a:r>
              <a:rPr lang="en-US" altLang="zh-CN" sz="4800" dirty="0">
                <a:ln>
                  <a:noFill/>
                </a:ln>
                <a:solidFill>
                  <a:srgbClr val="003D83"/>
                </a:solidFill>
                <a:latin typeface="思源黑体 CN Bold" panose="020B0800000000000000" charset="-122"/>
                <a:ea typeface="思源黑体 CN Bold" panose="020B0800000000000000" charset="-122"/>
                <a:cs typeface="思源黑体 CN Normal" panose="020B0400000000000000" charset="-122"/>
              </a:rPr>
              <a:t>  </a:t>
            </a:r>
            <a:r>
              <a:rPr lang="zh-CN" altLang="en-US" sz="4800" dirty="0">
                <a:ln>
                  <a:noFill/>
                </a:ln>
                <a:solidFill>
                  <a:srgbClr val="003D83"/>
                </a:solidFill>
                <a:latin typeface="思源黑体 CN Bold" panose="020B0800000000000000" charset="-122"/>
                <a:ea typeface="思源黑体 CN Bold" panose="020B0800000000000000" charset="-122"/>
                <a:cs typeface="思源黑体 CN Normal" panose="020B0400000000000000" charset="-122"/>
              </a:rPr>
              <a:t>录</a:t>
            </a:r>
          </a:p>
        </p:txBody>
      </p:sp>
      <p:sp>
        <p:nvSpPr>
          <p:cNvPr id="11" name="文本框 10"/>
          <p:cNvSpPr txBox="1"/>
          <p:nvPr>
            <p:custDataLst>
              <p:tags r:id="rId3"/>
            </p:custDataLst>
          </p:nvPr>
        </p:nvSpPr>
        <p:spPr>
          <a:xfrm>
            <a:off x="4349115" y="1395095"/>
            <a:ext cx="3491230" cy="460375"/>
          </a:xfrm>
          <a:prstGeom prst="rect">
            <a:avLst/>
          </a:prstGeom>
          <a:noFill/>
        </p:spPr>
        <p:txBody>
          <a:bodyPr wrap="square" rtlCol="0">
            <a:spAutoFit/>
          </a:bodyPr>
          <a:lstStyle/>
          <a:p>
            <a:pPr algn="ctr"/>
            <a:r>
              <a:rPr lang="en-US" altLang="zh-CN" sz="2400">
                <a:ln>
                  <a:noFill/>
                </a:ln>
                <a:solidFill>
                  <a:srgbClr val="003D83"/>
                </a:solidFill>
                <a:latin typeface="思源黑体 CN Light" panose="020B0300000000000000" charset="-122"/>
                <a:ea typeface="思源黑体 CN Light" panose="020B0300000000000000" charset="-122"/>
                <a:cs typeface="思源黑体 CN Normal" panose="020B0400000000000000" charset="-122"/>
              </a:rPr>
              <a:t>CONTENTS</a:t>
            </a:r>
          </a:p>
        </p:txBody>
      </p:sp>
      <p:sp>
        <p:nvSpPr>
          <p:cNvPr id="6" name="椭圆 5"/>
          <p:cNvSpPr/>
          <p:nvPr>
            <p:custDataLst>
              <p:tags r:id="rId4"/>
            </p:custDataLst>
          </p:nvPr>
        </p:nvSpPr>
        <p:spPr>
          <a:xfrm>
            <a:off x="1774825" y="2301240"/>
            <a:ext cx="565785" cy="565785"/>
          </a:xfrm>
          <a:prstGeom prst="ellipse">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45" name="文本框 44"/>
          <p:cNvSpPr txBox="1"/>
          <p:nvPr>
            <p:custDataLst>
              <p:tags r:id="rId5"/>
            </p:custDataLst>
          </p:nvPr>
        </p:nvSpPr>
        <p:spPr>
          <a:xfrm>
            <a:off x="1812925" y="237363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01</a:t>
            </a:r>
          </a:p>
        </p:txBody>
      </p:sp>
      <p:sp>
        <p:nvSpPr>
          <p:cNvPr id="7" name="椭圆 6"/>
          <p:cNvSpPr/>
          <p:nvPr>
            <p:custDataLst>
              <p:tags r:id="rId6"/>
            </p:custDataLst>
          </p:nvPr>
        </p:nvSpPr>
        <p:spPr>
          <a:xfrm>
            <a:off x="6463665" y="2301240"/>
            <a:ext cx="565785" cy="565785"/>
          </a:xfrm>
          <a:prstGeom prst="ellipse">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8" name="文本框 7"/>
          <p:cNvSpPr txBox="1"/>
          <p:nvPr>
            <p:custDataLst>
              <p:tags r:id="rId7"/>
            </p:custDataLst>
          </p:nvPr>
        </p:nvSpPr>
        <p:spPr>
          <a:xfrm>
            <a:off x="6501765" y="237363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02</a:t>
            </a:r>
          </a:p>
        </p:txBody>
      </p:sp>
      <p:sp>
        <p:nvSpPr>
          <p:cNvPr id="9" name="椭圆 8"/>
          <p:cNvSpPr/>
          <p:nvPr>
            <p:custDataLst>
              <p:tags r:id="rId8"/>
            </p:custDataLst>
          </p:nvPr>
        </p:nvSpPr>
        <p:spPr>
          <a:xfrm>
            <a:off x="1774825" y="3431540"/>
            <a:ext cx="565785" cy="565785"/>
          </a:xfrm>
          <a:prstGeom prst="ellipse">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10" name="文本框 9"/>
          <p:cNvSpPr txBox="1"/>
          <p:nvPr>
            <p:custDataLst>
              <p:tags r:id="rId9"/>
            </p:custDataLst>
          </p:nvPr>
        </p:nvSpPr>
        <p:spPr>
          <a:xfrm>
            <a:off x="1812925" y="350393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03</a:t>
            </a:r>
          </a:p>
        </p:txBody>
      </p:sp>
      <p:sp>
        <p:nvSpPr>
          <p:cNvPr id="13" name="椭圆 12"/>
          <p:cNvSpPr/>
          <p:nvPr>
            <p:custDataLst>
              <p:tags r:id="rId10"/>
            </p:custDataLst>
          </p:nvPr>
        </p:nvSpPr>
        <p:spPr>
          <a:xfrm>
            <a:off x="6463665" y="3431540"/>
            <a:ext cx="565785" cy="565785"/>
          </a:xfrm>
          <a:prstGeom prst="ellipse">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14" name="文本框 13"/>
          <p:cNvSpPr txBox="1"/>
          <p:nvPr>
            <p:custDataLst>
              <p:tags r:id="rId11"/>
            </p:custDataLst>
          </p:nvPr>
        </p:nvSpPr>
        <p:spPr>
          <a:xfrm>
            <a:off x="6501765" y="350393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04</a:t>
            </a:r>
          </a:p>
        </p:txBody>
      </p:sp>
      <p:sp>
        <p:nvSpPr>
          <p:cNvPr id="49" name="文本框 48"/>
          <p:cNvSpPr txBox="1"/>
          <p:nvPr>
            <p:custDataLst>
              <p:tags r:id="rId12"/>
            </p:custDataLst>
          </p:nvPr>
        </p:nvSpPr>
        <p:spPr>
          <a:xfrm>
            <a:off x="2480787" y="225897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sp>
        <p:nvSpPr>
          <p:cNvPr id="16" name="文本框 15"/>
          <p:cNvSpPr txBox="1"/>
          <p:nvPr>
            <p:custDataLst>
              <p:tags r:id="rId13"/>
            </p:custDataLst>
          </p:nvPr>
        </p:nvSpPr>
        <p:spPr>
          <a:xfrm>
            <a:off x="2480787" y="334736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sp>
        <p:nvSpPr>
          <p:cNvPr id="17" name="文本框 16"/>
          <p:cNvSpPr txBox="1"/>
          <p:nvPr>
            <p:custDataLst>
              <p:tags r:id="rId14"/>
            </p:custDataLst>
          </p:nvPr>
        </p:nvSpPr>
        <p:spPr>
          <a:xfrm>
            <a:off x="7170262" y="2259609"/>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sp>
        <p:nvSpPr>
          <p:cNvPr id="18" name="文本框 17"/>
          <p:cNvSpPr txBox="1"/>
          <p:nvPr>
            <p:custDataLst>
              <p:tags r:id="rId15"/>
            </p:custDataLst>
          </p:nvPr>
        </p:nvSpPr>
        <p:spPr>
          <a:xfrm>
            <a:off x="7170262" y="334736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D83"/>
        </a:solidFill>
        <a:effectLst/>
      </p:bgPr>
    </p:bg>
    <p:spTree>
      <p:nvGrpSpPr>
        <p:cNvPr id="1" name=""/>
        <p:cNvGrpSpPr/>
        <p:nvPr/>
      </p:nvGrpSpPr>
      <p:grpSpPr>
        <a:xfrm>
          <a:off x="0" y="0"/>
          <a:ext cx="0" cy="0"/>
          <a:chOff x="0" y="0"/>
          <a:chExt cx="0" cy="0"/>
        </a:xfrm>
      </p:grpSpPr>
      <p:sp>
        <p:nvSpPr>
          <p:cNvPr id="2" name="矩形 1"/>
          <p:cNvSpPr/>
          <p:nvPr/>
        </p:nvSpPr>
        <p:spPr>
          <a:xfrm>
            <a:off x="1270" y="1797050"/>
            <a:ext cx="12190730" cy="30619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矩形 18"/>
          <p:cNvSpPr/>
          <p:nvPr/>
        </p:nvSpPr>
        <p:spPr>
          <a:xfrm>
            <a:off x="0" y="1797050"/>
            <a:ext cx="12190730" cy="117475"/>
          </a:xfrm>
          <a:prstGeom prst="rect">
            <a:avLst/>
          </a:prstGeom>
          <a:solidFill>
            <a:srgbClr val="F4E6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0" y="4728845"/>
            <a:ext cx="12190730" cy="130175"/>
          </a:xfrm>
          <a:prstGeom prst="rect">
            <a:avLst/>
          </a:prstGeom>
          <a:solidFill>
            <a:srgbClr val="F4E6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8" name="图片 7" descr="白底校训"/>
          <p:cNvPicPr>
            <a:picLocks noChangeAspect="1"/>
          </p:cNvPicPr>
          <p:nvPr/>
        </p:nvPicPr>
        <p:blipFill>
          <a:blip r:embed="rId6"/>
          <a:srcRect b="59549"/>
          <a:stretch>
            <a:fillRect/>
          </a:stretch>
        </p:blipFill>
        <p:spPr>
          <a:xfrm>
            <a:off x="9325610" y="6370320"/>
            <a:ext cx="1442085" cy="412750"/>
          </a:xfrm>
          <a:prstGeom prst="rect">
            <a:avLst/>
          </a:prstGeom>
        </p:spPr>
      </p:pic>
      <p:pic>
        <p:nvPicPr>
          <p:cNvPr id="9" name="图片 8" descr="白底校训"/>
          <p:cNvPicPr>
            <a:picLocks noChangeAspect="1"/>
          </p:cNvPicPr>
          <p:nvPr/>
        </p:nvPicPr>
        <p:blipFill>
          <a:blip r:embed="rId6"/>
          <a:srcRect l="389" t="40451" b="19538"/>
          <a:stretch>
            <a:fillRect/>
          </a:stretch>
        </p:blipFill>
        <p:spPr>
          <a:xfrm>
            <a:off x="10767695" y="6370320"/>
            <a:ext cx="1434465" cy="407670"/>
          </a:xfrm>
          <a:prstGeom prst="rect">
            <a:avLst/>
          </a:prstGeom>
        </p:spPr>
      </p:pic>
      <p:sp>
        <p:nvSpPr>
          <p:cNvPr id="22" name="文本框 21"/>
          <p:cNvSpPr txBox="1"/>
          <p:nvPr>
            <p:custDataLst>
              <p:tags r:id="rId2"/>
            </p:custDataLst>
          </p:nvPr>
        </p:nvSpPr>
        <p:spPr>
          <a:xfrm>
            <a:off x="957580" y="2445385"/>
            <a:ext cx="2232025" cy="929005"/>
          </a:xfrm>
          <a:prstGeom prst="rect">
            <a:avLst/>
          </a:prstGeom>
          <a:noFill/>
        </p:spPr>
        <p:txBody>
          <a:bodyPr wrap="square" lIns="0" rtlCol="0">
            <a:noAutofit/>
          </a:bodyPr>
          <a:lstStyle/>
          <a:p>
            <a:pPr marL="0" marR="0" lvl="0" algn="ctr" defTabSz="914400" rtl="0" eaLnBrk="1" fontAlgn="auto" latinLnBrk="0" hangingPunct="1">
              <a:lnSpc>
                <a:spcPct val="100000"/>
              </a:lnSpc>
              <a:spcBef>
                <a:spcPts val="0"/>
              </a:spcBef>
              <a:spcAft>
                <a:spcPts val="0"/>
              </a:spcAft>
              <a:buClrTx/>
              <a:buSzTx/>
              <a:buFontTx/>
              <a:buNone/>
              <a:defRPr/>
            </a:pPr>
            <a:r>
              <a:rPr lang="en-US" sz="9600" b="1" dirty="0">
                <a:solidFill>
                  <a:srgbClr val="F4E6D9"/>
                </a:solidFill>
                <a:latin typeface="思源黑体 CN Heavy" panose="020B0A00000000000000" charset="-122"/>
                <a:ea typeface="思源黑体 CN Heavy" panose="020B0A00000000000000" charset="-122"/>
              </a:rPr>
              <a:t>01</a:t>
            </a:r>
          </a:p>
        </p:txBody>
      </p:sp>
      <p:sp>
        <p:nvSpPr>
          <p:cNvPr id="23" name="文本框 22"/>
          <p:cNvSpPr txBox="1"/>
          <p:nvPr>
            <p:custDataLst>
              <p:tags r:id="rId3"/>
            </p:custDataLst>
          </p:nvPr>
        </p:nvSpPr>
        <p:spPr>
          <a:xfrm>
            <a:off x="3646805" y="2698115"/>
            <a:ext cx="7186295" cy="898900"/>
          </a:xfrm>
          <a:prstGeom prst="rect">
            <a:avLst/>
          </a:prstGeom>
          <a:noFill/>
        </p:spPr>
        <p:txBody>
          <a:bodyPr wrap="square" rtlCol="0">
            <a:spAutoFit/>
          </a:bodyPr>
          <a:lstStyle/>
          <a:p>
            <a:pPr lvl="0" algn="ctr">
              <a:lnSpc>
                <a:spcPct val="130000"/>
              </a:lnSpc>
              <a:buClrTx/>
              <a:buSzTx/>
              <a:buFontTx/>
            </a:pPr>
            <a:r>
              <a:rPr lang="zh-CN" altLang="en-US" sz="4400" b="1" dirty="0">
                <a:solidFill>
                  <a:srgbClr val="003D83"/>
                </a:solidFill>
                <a:latin typeface="思源黑体 CN Heavy" panose="020B0A00000000000000" charset="-122"/>
                <a:ea typeface="思源黑体 CN Heavy" panose="020B0A00000000000000" charset="-122"/>
                <a:cs typeface="微软雅黑" panose="020B0503020204020204" charset="-122"/>
                <a:sym typeface="+mn-ea"/>
              </a:rPr>
              <a:t>请输入第一章节标题文字</a:t>
            </a:r>
          </a:p>
        </p:txBody>
      </p:sp>
      <p:sp>
        <p:nvSpPr>
          <p:cNvPr id="24" name="矩形 23"/>
          <p:cNvSpPr/>
          <p:nvPr/>
        </p:nvSpPr>
        <p:spPr>
          <a:xfrm>
            <a:off x="3273425" y="2786380"/>
            <a:ext cx="76200" cy="929005"/>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p:cNvSpPr txBox="1"/>
          <p:nvPr>
            <p:custDataLst>
              <p:tags r:id="rId4"/>
            </p:custDataLst>
          </p:nvPr>
        </p:nvSpPr>
        <p:spPr>
          <a:xfrm>
            <a:off x="5595938" y="3825875"/>
            <a:ext cx="3048000" cy="398780"/>
          </a:xfrm>
          <a:prstGeom prst="rect">
            <a:avLst/>
          </a:prstGeom>
          <a:noFill/>
        </p:spPr>
        <p:txBody>
          <a:bodyPr wrap="square" rtlCol="0">
            <a:spAutoFit/>
          </a:bodyPr>
          <a:lstStyle/>
          <a:p>
            <a:pPr algn="ctr"/>
            <a:r>
              <a:rPr lang="zh-CN" altLang="en-US" sz="2000" b="1" dirty="0">
                <a:solidFill>
                  <a:srgbClr val="003D83"/>
                </a:solidFill>
                <a:latin typeface="思源黑体 CN Heavy" panose="020B0A00000000000000" charset="-122"/>
                <a:ea typeface="思源黑体 CN Heavy" panose="020B0A00000000000000" charset="-122"/>
              </a:rPr>
              <a:t>添加小标题文字</a:t>
            </a:r>
          </a:p>
        </p:txBody>
      </p:sp>
      <p:pic>
        <p:nvPicPr>
          <p:cNvPr id="5" name="图片 4" descr="3校徽组合"/>
          <p:cNvPicPr>
            <a:picLocks noChangeAspect="1"/>
          </p:cNvPicPr>
          <p:nvPr/>
        </p:nvPicPr>
        <p:blipFill>
          <a:blip r:embed="rId7"/>
          <a:stretch>
            <a:fillRect/>
          </a:stretch>
        </p:blipFill>
        <p:spPr>
          <a:xfrm>
            <a:off x="290830" y="238125"/>
            <a:ext cx="1821180" cy="508000"/>
          </a:xfrm>
          <a:prstGeom prst="rect">
            <a:avLst/>
          </a:prstGeom>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userDrawn="1">
            <p:custDataLst>
              <p:tags r:id="rId2"/>
            </p:custDataLst>
          </p:nvPr>
        </p:nvSpPr>
        <p:spPr>
          <a:xfrm>
            <a:off x="-635" y="0"/>
            <a:ext cx="12192635" cy="2383155"/>
          </a:xfrm>
          <a:prstGeom prst="rect">
            <a:avLst/>
          </a:prstGeom>
          <a:solidFill>
            <a:srgbClr val="003D8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pic>
        <p:nvPicPr>
          <p:cNvPr id="7" name="图片 6" descr="校训"/>
          <p:cNvPicPr>
            <a:picLocks noChangeAspect="1"/>
          </p:cNvPicPr>
          <p:nvPr/>
        </p:nvPicPr>
        <p:blipFill>
          <a:blip r:embed="rId7"/>
          <a:srcRect b="60826"/>
          <a:stretch>
            <a:fillRect/>
          </a:stretch>
        </p:blipFill>
        <p:spPr>
          <a:xfrm>
            <a:off x="9272270" y="6179820"/>
            <a:ext cx="1522095" cy="421640"/>
          </a:xfrm>
          <a:prstGeom prst="rect">
            <a:avLst/>
          </a:prstGeom>
        </p:spPr>
      </p:pic>
      <p:pic>
        <p:nvPicPr>
          <p:cNvPr id="8" name="图片 7" descr="校训"/>
          <p:cNvPicPr>
            <a:picLocks noChangeAspect="1"/>
          </p:cNvPicPr>
          <p:nvPr/>
        </p:nvPicPr>
        <p:blipFill>
          <a:blip r:embed="rId7"/>
          <a:srcRect t="41062" b="18997"/>
          <a:stretch>
            <a:fillRect/>
          </a:stretch>
        </p:blipFill>
        <p:spPr>
          <a:xfrm>
            <a:off x="10716260" y="6171565"/>
            <a:ext cx="1522095" cy="429895"/>
          </a:xfrm>
          <a:prstGeom prst="rect">
            <a:avLst/>
          </a:prstGeom>
        </p:spPr>
      </p:pic>
      <p:sp>
        <p:nvSpPr>
          <p:cNvPr id="3" name="文本框 2"/>
          <p:cNvSpPr txBox="1"/>
          <p:nvPr>
            <p:custDataLst>
              <p:tags r:id="rId3"/>
            </p:custDataLst>
          </p:nvPr>
        </p:nvSpPr>
        <p:spPr>
          <a:xfrm>
            <a:off x="4881880" y="1490980"/>
            <a:ext cx="2428240" cy="865505"/>
          </a:xfrm>
          <a:prstGeom prst="rect">
            <a:avLst/>
          </a:prstGeom>
          <a:noFill/>
        </p:spPr>
        <p:txBody>
          <a:bodyPr wrap="square" rtlCol="0">
            <a:noAutofit/>
          </a:bodyPr>
          <a:lstStyle/>
          <a:p>
            <a:pPr algn="ctr"/>
            <a:r>
              <a:rPr lang="en-US" altLang="zh-CN" sz="9600" b="1">
                <a:solidFill>
                  <a:srgbClr val="F4E6D9"/>
                </a:solidFill>
                <a:latin typeface="思源黑体 CN Heavy" panose="020B0A00000000000000" charset="-122"/>
                <a:ea typeface="思源黑体 CN Heavy" panose="020B0A00000000000000" charset="-122"/>
                <a:sym typeface="方正小标宋简体" panose="02000000000000000000" pitchFamily="65" charset="-122"/>
              </a:rPr>
              <a:t>01</a:t>
            </a:r>
          </a:p>
        </p:txBody>
      </p:sp>
      <p:sp>
        <p:nvSpPr>
          <p:cNvPr id="6" name="文本框 5"/>
          <p:cNvSpPr txBox="1"/>
          <p:nvPr>
            <p:custDataLst>
              <p:tags r:id="rId4"/>
            </p:custDataLst>
          </p:nvPr>
        </p:nvSpPr>
        <p:spPr>
          <a:xfrm>
            <a:off x="2426335" y="2952115"/>
            <a:ext cx="7339330" cy="898900"/>
          </a:xfrm>
          <a:prstGeom prst="rect">
            <a:avLst/>
          </a:prstGeom>
          <a:noFill/>
        </p:spPr>
        <p:txBody>
          <a:bodyPr wrap="square" rtlCol="0">
            <a:spAutoFit/>
          </a:bodyPr>
          <a:lstStyle/>
          <a:p>
            <a:pPr lvl="0" algn="ctr">
              <a:lnSpc>
                <a:spcPct val="130000"/>
              </a:lnSpc>
              <a:buClrTx/>
              <a:buSzTx/>
              <a:buFontTx/>
            </a:pPr>
            <a:r>
              <a:rPr lang="zh-CN" altLang="en-US" sz="4400" b="1" dirty="0">
                <a:solidFill>
                  <a:srgbClr val="003D83"/>
                </a:solidFill>
                <a:latin typeface="思源黑体 CN Heavy" panose="020B0A00000000000000" charset="-122"/>
                <a:ea typeface="思源黑体 CN Heavy" panose="020B0A00000000000000" charset="-122"/>
                <a:cs typeface="微软雅黑" panose="020B0503020204020204" charset="-122"/>
                <a:sym typeface="+mn-ea"/>
              </a:rPr>
              <a:t>请输入第一章节标题文字</a:t>
            </a:r>
          </a:p>
        </p:txBody>
      </p:sp>
      <p:sp>
        <p:nvSpPr>
          <p:cNvPr id="9" name="文本框 8"/>
          <p:cNvSpPr txBox="1"/>
          <p:nvPr>
            <p:custDataLst>
              <p:tags r:id="rId5"/>
            </p:custDataLst>
          </p:nvPr>
        </p:nvSpPr>
        <p:spPr>
          <a:xfrm>
            <a:off x="4541838" y="4224655"/>
            <a:ext cx="3048000" cy="398780"/>
          </a:xfrm>
          <a:prstGeom prst="rect">
            <a:avLst/>
          </a:prstGeom>
          <a:noFill/>
        </p:spPr>
        <p:txBody>
          <a:bodyPr wrap="square" rtlCol="0">
            <a:spAutoFit/>
          </a:bodyPr>
          <a:lstStyle/>
          <a:p>
            <a:pPr algn="ctr"/>
            <a:r>
              <a:rPr lang="zh-CN" altLang="en-US" sz="2000" b="1">
                <a:solidFill>
                  <a:srgbClr val="003D83"/>
                </a:solidFill>
                <a:latin typeface="思源黑体 CN Heavy" panose="020B0A00000000000000" charset="-122"/>
                <a:ea typeface="思源黑体 CN Heavy" panose="020B0A00000000000000" charset="-122"/>
              </a:rPr>
              <a:t>添加小标题文字</a:t>
            </a:r>
          </a:p>
        </p:txBody>
      </p:sp>
      <p:pic>
        <p:nvPicPr>
          <p:cNvPr id="10" name="图片 9" descr="SWU水印 线条1"/>
          <p:cNvPicPr>
            <a:picLocks noChangeAspect="1"/>
          </p:cNvPicPr>
          <p:nvPr/>
        </p:nvPicPr>
        <p:blipFill>
          <a:blip r:embed="rId8"/>
          <a:srcRect t="44204" b="47074"/>
          <a:stretch>
            <a:fillRect/>
          </a:stretch>
        </p:blipFill>
        <p:spPr>
          <a:xfrm>
            <a:off x="635" y="6284595"/>
            <a:ext cx="12190095" cy="757555"/>
          </a:xfrm>
          <a:prstGeom prst="rect">
            <a:avLst/>
          </a:prstGeom>
        </p:spPr>
      </p:pic>
      <p:pic>
        <p:nvPicPr>
          <p:cNvPr id="5" name="图片 4" descr="3校徽组合"/>
          <p:cNvPicPr>
            <a:picLocks noChangeAspect="1"/>
          </p:cNvPicPr>
          <p:nvPr/>
        </p:nvPicPr>
        <p:blipFill>
          <a:blip r:embed="rId9"/>
          <a:stretch>
            <a:fillRect/>
          </a:stretch>
        </p:blipFill>
        <p:spPr>
          <a:xfrm>
            <a:off x="290830" y="238125"/>
            <a:ext cx="1821180" cy="508000"/>
          </a:xfrm>
          <a:prstGeom prst="rect">
            <a:avLst/>
          </a:prstGeom>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userDrawn="1">
            <p:custDataLst>
              <p:tags r:id="rId2"/>
            </p:custDataLst>
          </p:nvPr>
        </p:nvSpPr>
        <p:spPr>
          <a:xfrm>
            <a:off x="2540" y="0"/>
            <a:ext cx="12192635" cy="2383155"/>
          </a:xfrm>
          <a:prstGeom prst="rect">
            <a:avLst/>
          </a:prstGeom>
          <a:solidFill>
            <a:srgbClr val="003D8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solidFill>
                <a:srgbClr val="003D83"/>
              </a:solidFill>
            </a:endParaRPr>
          </a:p>
        </p:txBody>
      </p:sp>
      <p:pic>
        <p:nvPicPr>
          <p:cNvPr id="15" name="图片 14" descr="图书馆黑白打底"/>
          <p:cNvPicPr>
            <a:picLocks noChangeAspect="1"/>
          </p:cNvPicPr>
          <p:nvPr/>
        </p:nvPicPr>
        <p:blipFill>
          <a:blip r:embed="rId7">
            <a:alphaModFix amt="80000"/>
          </a:blip>
          <a:srcRect b="11222"/>
          <a:stretch>
            <a:fillRect/>
          </a:stretch>
        </p:blipFill>
        <p:spPr>
          <a:xfrm>
            <a:off x="2540" y="2621280"/>
            <a:ext cx="12188825" cy="4236720"/>
          </a:xfrm>
          <a:prstGeom prst="rect">
            <a:avLst/>
          </a:prstGeom>
        </p:spPr>
      </p:pic>
      <p:sp>
        <p:nvSpPr>
          <p:cNvPr id="10" name="矩形 9"/>
          <p:cNvSpPr/>
          <p:nvPr/>
        </p:nvSpPr>
        <p:spPr>
          <a:xfrm rot="2700000">
            <a:off x="5206365" y="1517650"/>
            <a:ext cx="1779905" cy="17799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矩形 10"/>
          <p:cNvSpPr/>
          <p:nvPr/>
        </p:nvSpPr>
        <p:spPr>
          <a:xfrm rot="2700000">
            <a:off x="5292090" y="1592580"/>
            <a:ext cx="1605915" cy="1605915"/>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pic>
        <p:nvPicPr>
          <p:cNvPr id="13" name="图片 12" descr="校训"/>
          <p:cNvPicPr>
            <a:picLocks noChangeAspect="1"/>
          </p:cNvPicPr>
          <p:nvPr/>
        </p:nvPicPr>
        <p:blipFill>
          <a:blip r:embed="rId8"/>
          <a:srcRect b="60826"/>
          <a:stretch>
            <a:fillRect/>
          </a:stretch>
        </p:blipFill>
        <p:spPr>
          <a:xfrm>
            <a:off x="9272270" y="6179820"/>
            <a:ext cx="1522095" cy="421640"/>
          </a:xfrm>
          <a:prstGeom prst="rect">
            <a:avLst/>
          </a:prstGeom>
        </p:spPr>
      </p:pic>
      <p:pic>
        <p:nvPicPr>
          <p:cNvPr id="14" name="图片 13" descr="校训"/>
          <p:cNvPicPr>
            <a:picLocks noChangeAspect="1"/>
          </p:cNvPicPr>
          <p:nvPr/>
        </p:nvPicPr>
        <p:blipFill>
          <a:blip r:embed="rId8"/>
          <a:srcRect t="41062" b="18997"/>
          <a:stretch>
            <a:fillRect/>
          </a:stretch>
        </p:blipFill>
        <p:spPr>
          <a:xfrm>
            <a:off x="10716260" y="6171565"/>
            <a:ext cx="1522095" cy="429895"/>
          </a:xfrm>
          <a:prstGeom prst="rect">
            <a:avLst/>
          </a:prstGeom>
        </p:spPr>
      </p:pic>
      <p:sp>
        <p:nvSpPr>
          <p:cNvPr id="22" name="文本框 21"/>
          <p:cNvSpPr txBox="1"/>
          <p:nvPr>
            <p:custDataLst>
              <p:tags r:id="rId3"/>
            </p:custDataLst>
          </p:nvPr>
        </p:nvSpPr>
        <p:spPr>
          <a:xfrm>
            <a:off x="5027930" y="1572260"/>
            <a:ext cx="2232025" cy="929005"/>
          </a:xfrm>
          <a:prstGeom prst="rect">
            <a:avLst/>
          </a:prstGeom>
          <a:noFill/>
        </p:spPr>
        <p:txBody>
          <a:bodyPr wrap="square" lIns="0" rtlCol="0">
            <a:noAutofit/>
          </a:bodyPr>
          <a:lstStyle/>
          <a:p>
            <a:pPr marL="0" marR="0" lvl="0" algn="ctr" defTabSz="914400" rtl="0" eaLnBrk="1" fontAlgn="auto" latinLnBrk="0" hangingPunct="1">
              <a:lnSpc>
                <a:spcPct val="100000"/>
              </a:lnSpc>
              <a:spcBef>
                <a:spcPts val="0"/>
              </a:spcBef>
              <a:spcAft>
                <a:spcPts val="0"/>
              </a:spcAft>
              <a:buClrTx/>
              <a:buSzTx/>
              <a:buFontTx/>
              <a:buNone/>
              <a:defRPr/>
            </a:pPr>
            <a:r>
              <a:rPr lang="en-US" sz="9600" b="1" dirty="0">
                <a:solidFill>
                  <a:srgbClr val="F4E6D9"/>
                </a:solidFill>
                <a:latin typeface="思源黑体 CN Heavy" panose="020B0A00000000000000" charset="-122"/>
                <a:ea typeface="思源黑体 CN Heavy" panose="020B0A00000000000000" charset="-122"/>
              </a:rPr>
              <a:t>01</a:t>
            </a:r>
          </a:p>
        </p:txBody>
      </p:sp>
      <p:sp>
        <p:nvSpPr>
          <p:cNvPr id="16" name="文本框 15"/>
          <p:cNvSpPr txBox="1"/>
          <p:nvPr>
            <p:custDataLst>
              <p:tags r:id="rId4"/>
            </p:custDataLst>
          </p:nvPr>
        </p:nvSpPr>
        <p:spPr>
          <a:xfrm>
            <a:off x="2614295" y="3557270"/>
            <a:ext cx="7339330" cy="898900"/>
          </a:xfrm>
          <a:prstGeom prst="rect">
            <a:avLst/>
          </a:prstGeom>
          <a:noFill/>
        </p:spPr>
        <p:txBody>
          <a:bodyPr wrap="square" rtlCol="0">
            <a:spAutoFit/>
          </a:bodyPr>
          <a:lstStyle/>
          <a:p>
            <a:pPr lvl="0" algn="ctr">
              <a:lnSpc>
                <a:spcPct val="130000"/>
              </a:lnSpc>
              <a:buClrTx/>
              <a:buSzTx/>
              <a:buFontTx/>
            </a:pPr>
            <a:r>
              <a:rPr lang="zh-CN" altLang="en-US" sz="4400" b="1" dirty="0">
                <a:solidFill>
                  <a:srgbClr val="003D83"/>
                </a:solidFill>
                <a:latin typeface="思源黑体 CN Heavy" panose="020B0A00000000000000" charset="-122"/>
                <a:ea typeface="思源黑体 CN Heavy" panose="020B0A00000000000000" charset="-122"/>
                <a:cs typeface="微软雅黑" panose="020B0503020204020204" charset="-122"/>
                <a:sym typeface="+mn-ea"/>
              </a:rPr>
              <a:t>请输入第一章节标题文字</a:t>
            </a:r>
          </a:p>
        </p:txBody>
      </p:sp>
      <p:sp>
        <p:nvSpPr>
          <p:cNvPr id="17" name="文本框 16"/>
          <p:cNvSpPr txBox="1"/>
          <p:nvPr>
            <p:custDataLst>
              <p:tags r:id="rId5"/>
            </p:custDataLst>
          </p:nvPr>
        </p:nvSpPr>
        <p:spPr>
          <a:xfrm>
            <a:off x="4729798" y="4528185"/>
            <a:ext cx="3048000" cy="398780"/>
          </a:xfrm>
          <a:prstGeom prst="rect">
            <a:avLst/>
          </a:prstGeom>
          <a:noFill/>
        </p:spPr>
        <p:txBody>
          <a:bodyPr wrap="square" rtlCol="0">
            <a:spAutoFit/>
          </a:bodyPr>
          <a:lstStyle/>
          <a:p>
            <a:pPr algn="ctr"/>
            <a:r>
              <a:rPr lang="zh-CN" altLang="en-US" sz="2000" b="1">
                <a:solidFill>
                  <a:srgbClr val="003D83"/>
                </a:solidFill>
                <a:latin typeface="思源黑体 CN Heavy" panose="020B0A00000000000000" charset="-122"/>
                <a:ea typeface="思源黑体 CN Heavy" panose="020B0A00000000000000" charset="-122"/>
              </a:rPr>
              <a:t>添加小标题文字</a:t>
            </a:r>
          </a:p>
        </p:txBody>
      </p:sp>
      <p:pic>
        <p:nvPicPr>
          <p:cNvPr id="5" name="图片 4" descr="3校徽组合"/>
          <p:cNvPicPr>
            <a:picLocks noChangeAspect="1"/>
          </p:cNvPicPr>
          <p:nvPr/>
        </p:nvPicPr>
        <p:blipFill>
          <a:blip r:embed="rId9"/>
          <a:stretch>
            <a:fillRect/>
          </a:stretch>
        </p:blipFill>
        <p:spPr>
          <a:xfrm>
            <a:off x="290830" y="238125"/>
            <a:ext cx="1821180" cy="508000"/>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userDrawn="1">
            <p:custDataLst>
              <p:tags r:id="rId2"/>
            </p:custDataLst>
          </p:nvPr>
        </p:nvSpPr>
        <p:spPr>
          <a:xfrm>
            <a:off x="0" y="1699895"/>
            <a:ext cx="12192635" cy="2746375"/>
          </a:xfrm>
          <a:prstGeom prst="rect">
            <a:avLst/>
          </a:prstGeom>
          <a:solidFill>
            <a:srgbClr val="003D8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pic>
        <p:nvPicPr>
          <p:cNvPr id="13" name="图片 12" descr="校训"/>
          <p:cNvPicPr>
            <a:picLocks noChangeAspect="1"/>
          </p:cNvPicPr>
          <p:nvPr/>
        </p:nvPicPr>
        <p:blipFill>
          <a:blip r:embed="rId6"/>
          <a:srcRect b="60826"/>
          <a:stretch>
            <a:fillRect/>
          </a:stretch>
        </p:blipFill>
        <p:spPr>
          <a:xfrm>
            <a:off x="9272270" y="6179820"/>
            <a:ext cx="1522095" cy="421640"/>
          </a:xfrm>
          <a:prstGeom prst="rect">
            <a:avLst/>
          </a:prstGeom>
        </p:spPr>
      </p:pic>
      <p:pic>
        <p:nvPicPr>
          <p:cNvPr id="14" name="图片 13" descr="校训"/>
          <p:cNvPicPr>
            <a:picLocks noChangeAspect="1"/>
          </p:cNvPicPr>
          <p:nvPr/>
        </p:nvPicPr>
        <p:blipFill>
          <a:blip r:embed="rId6"/>
          <a:srcRect t="41062" b="18997"/>
          <a:stretch>
            <a:fillRect/>
          </a:stretch>
        </p:blipFill>
        <p:spPr>
          <a:xfrm>
            <a:off x="10716260" y="6171565"/>
            <a:ext cx="1522095" cy="429895"/>
          </a:xfrm>
          <a:prstGeom prst="rect">
            <a:avLst/>
          </a:prstGeom>
        </p:spPr>
      </p:pic>
      <p:sp>
        <p:nvSpPr>
          <p:cNvPr id="7" name="文本框 6"/>
          <p:cNvSpPr txBox="1"/>
          <p:nvPr>
            <p:custDataLst>
              <p:tags r:id="rId3"/>
            </p:custDataLst>
          </p:nvPr>
        </p:nvSpPr>
        <p:spPr>
          <a:xfrm>
            <a:off x="3035935" y="2458085"/>
            <a:ext cx="7339330" cy="970915"/>
          </a:xfrm>
          <a:prstGeom prst="rect">
            <a:avLst/>
          </a:prstGeom>
          <a:noFill/>
        </p:spPr>
        <p:txBody>
          <a:bodyPr wrap="square" rtlCol="0">
            <a:spAutoFit/>
          </a:bodyPr>
          <a:lstStyle/>
          <a:p>
            <a:pPr lvl="0" algn="ctr">
              <a:lnSpc>
                <a:spcPct val="130000"/>
              </a:lnSpc>
              <a:buClrTx/>
              <a:buSzTx/>
              <a:buFontTx/>
            </a:pPr>
            <a:r>
              <a:rPr lang="zh-CN" altLang="en-US" sz="4400" b="1" dirty="0">
                <a:solidFill>
                  <a:srgbClr val="F4E6D9"/>
                </a:solidFill>
                <a:latin typeface="思源黑体 CN Heavy" panose="020B0A00000000000000" charset="-122"/>
                <a:ea typeface="思源黑体 CN Heavy" panose="020B0A00000000000000" charset="-122"/>
                <a:cs typeface="微软雅黑" panose="020B0503020204020204" charset="-122"/>
                <a:sym typeface="+mn-ea"/>
              </a:rPr>
              <a:t>请输入章节标题文字</a:t>
            </a:r>
          </a:p>
        </p:txBody>
      </p:sp>
      <p:sp>
        <p:nvSpPr>
          <p:cNvPr id="8" name="文本框 7"/>
          <p:cNvSpPr txBox="1"/>
          <p:nvPr>
            <p:custDataLst>
              <p:tags r:id="rId4"/>
            </p:custDataLst>
          </p:nvPr>
        </p:nvSpPr>
        <p:spPr>
          <a:xfrm>
            <a:off x="2005965" y="2510790"/>
            <a:ext cx="2428240" cy="865505"/>
          </a:xfrm>
          <a:prstGeom prst="rect">
            <a:avLst/>
          </a:prstGeom>
          <a:noFill/>
        </p:spPr>
        <p:txBody>
          <a:bodyPr wrap="square" rtlCol="0">
            <a:noAutofit/>
          </a:bodyPr>
          <a:lstStyle/>
          <a:p>
            <a:pPr algn="ctr"/>
            <a:r>
              <a:rPr lang="en-US" altLang="zh-CN" sz="6000" b="1">
                <a:solidFill>
                  <a:srgbClr val="F4E6D9"/>
                </a:solidFill>
                <a:latin typeface="思源黑体 CN Heavy" panose="020B0A00000000000000" charset="-122"/>
                <a:ea typeface="思源黑体 CN Heavy" panose="020B0A00000000000000" charset="-122"/>
                <a:sym typeface="方正小标宋简体" panose="02000000000000000000" pitchFamily="65" charset="-122"/>
              </a:rPr>
              <a:t>01</a:t>
            </a:r>
          </a:p>
        </p:txBody>
      </p:sp>
      <p:pic>
        <p:nvPicPr>
          <p:cNvPr id="2" name="图片 1" descr="SWU水印 线条1"/>
          <p:cNvPicPr>
            <a:picLocks noChangeAspect="1"/>
          </p:cNvPicPr>
          <p:nvPr/>
        </p:nvPicPr>
        <p:blipFill>
          <a:blip r:embed="rId7"/>
          <a:srcRect t="44204" b="47074"/>
          <a:stretch>
            <a:fillRect/>
          </a:stretch>
        </p:blipFill>
        <p:spPr>
          <a:xfrm>
            <a:off x="0" y="1079500"/>
            <a:ext cx="12190095" cy="757555"/>
          </a:xfrm>
          <a:prstGeom prst="rect">
            <a:avLst/>
          </a:prstGeom>
        </p:spPr>
      </p:pic>
      <p:pic>
        <p:nvPicPr>
          <p:cNvPr id="5" name="图片 4" descr="7.4校徽组合"/>
          <p:cNvPicPr>
            <a:picLocks noChangeAspect="1"/>
          </p:cNvPicPr>
          <p:nvPr/>
        </p:nvPicPr>
        <p:blipFill>
          <a:blip r:embed="rId8"/>
          <a:srcRect t="20639" r="60744" b="62178"/>
          <a:stretch>
            <a:fillRect/>
          </a:stretch>
        </p:blipFill>
        <p:spPr>
          <a:xfrm>
            <a:off x="271780" y="184150"/>
            <a:ext cx="2208530" cy="688340"/>
          </a:xfrm>
          <a:prstGeom prst="rect">
            <a:avLst/>
          </a:prstGeom>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202690"/>
            <a:ext cx="12190730" cy="5654675"/>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7" name="图片 16" descr="建筑黄色线描"/>
          <p:cNvPicPr>
            <a:picLocks noChangeAspect="1"/>
          </p:cNvPicPr>
          <p:nvPr/>
        </p:nvPicPr>
        <p:blipFill>
          <a:blip r:embed="rId5">
            <a:alphaModFix amt="80000"/>
          </a:blip>
          <a:srcRect l="17109" t="40278" r="21757" b="29926"/>
          <a:stretch>
            <a:fillRect/>
          </a:stretch>
        </p:blipFill>
        <p:spPr>
          <a:xfrm>
            <a:off x="3030855" y="4933315"/>
            <a:ext cx="6291580" cy="2046605"/>
          </a:xfrm>
          <a:prstGeom prst="rect">
            <a:avLst/>
          </a:prstGeom>
          <a:effectLst/>
        </p:spPr>
      </p:pic>
      <p:sp>
        <p:nvSpPr>
          <p:cNvPr id="5" name="矩形 4"/>
          <p:cNvSpPr/>
          <p:nvPr/>
        </p:nvSpPr>
        <p:spPr>
          <a:xfrm>
            <a:off x="1270" y="1031240"/>
            <a:ext cx="12190730" cy="82550"/>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280285" y="2137410"/>
            <a:ext cx="7632700" cy="1291590"/>
          </a:xfrm>
          <a:prstGeom prst="rect">
            <a:avLst/>
          </a:prstGeom>
          <a:noFill/>
        </p:spPr>
        <p:txBody>
          <a:bodyPr wrap="square" rtlCol="0">
            <a:spAutoFit/>
          </a:bodyPr>
          <a:lstStyle/>
          <a:p>
            <a:pPr algn="ctr">
              <a:lnSpc>
                <a:spcPct val="130000"/>
              </a:lnSpc>
            </a:pPr>
            <a:r>
              <a:rPr lang="zh-CN" altLang="en-US" sz="6000" b="1" dirty="0">
                <a:solidFill>
                  <a:schemeClr val="bg1"/>
                </a:solidFill>
                <a:latin typeface="方正大标宋简体 (标题)" charset="0"/>
                <a:ea typeface="方正大标宋简体 (标题)" charset="0"/>
              </a:rPr>
              <a:t>极简蓝色政务模版</a:t>
            </a:r>
          </a:p>
        </p:txBody>
      </p:sp>
      <p:sp>
        <p:nvSpPr>
          <p:cNvPr id="20" name="文本框 19"/>
          <p:cNvSpPr txBox="1"/>
          <p:nvPr>
            <p:custDataLst>
              <p:tags r:id="rId3"/>
            </p:custDataLst>
          </p:nvPr>
        </p:nvSpPr>
        <p:spPr>
          <a:xfrm>
            <a:off x="4696460" y="3429000"/>
            <a:ext cx="2875280" cy="1052195"/>
          </a:xfrm>
          <a:prstGeom prst="rect">
            <a:avLst/>
          </a:prstGeom>
          <a:noFill/>
        </p:spPr>
        <p:txBody>
          <a:bodyPr wrap="square" rtlCol="0">
            <a:noAutofit/>
          </a:bodyPr>
          <a:lstStyle/>
          <a:p>
            <a:pPr algn="ctr">
              <a:lnSpc>
                <a:spcPct val="130000"/>
              </a:lnSpc>
            </a:pPr>
            <a:r>
              <a:rPr lang="zh-CN" altLang="en-US"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西南大学</a:t>
            </a:r>
          </a:p>
          <a:p>
            <a:pPr algn="ctr">
              <a:lnSpc>
                <a:spcPct val="130000"/>
              </a:lnSpc>
            </a:pPr>
            <a:r>
              <a:rPr lang="en-US" altLang="zh-CN"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2024</a:t>
            </a:r>
            <a:r>
              <a:rPr lang="zh-CN" altLang="en-US"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年</a:t>
            </a:r>
            <a:r>
              <a:rPr lang="en-US" altLang="zh-CN"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1</a:t>
            </a:r>
            <a:r>
              <a:rPr lang="zh-CN" altLang="en-US"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月</a:t>
            </a:r>
            <a:r>
              <a:rPr lang="en-US" altLang="zh-CN"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1</a:t>
            </a:r>
            <a:r>
              <a:rPr lang="zh-CN" altLang="en-US"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日</a:t>
            </a:r>
          </a:p>
        </p:txBody>
      </p:sp>
      <p:pic>
        <p:nvPicPr>
          <p:cNvPr id="7" name="图片 6" descr="白底校训"/>
          <p:cNvPicPr>
            <a:picLocks noChangeAspect="1"/>
          </p:cNvPicPr>
          <p:nvPr/>
        </p:nvPicPr>
        <p:blipFill>
          <a:blip r:embed="rId6"/>
          <a:srcRect b="59549"/>
          <a:stretch>
            <a:fillRect/>
          </a:stretch>
        </p:blipFill>
        <p:spPr>
          <a:xfrm>
            <a:off x="9244236" y="6318450"/>
            <a:ext cx="1512664" cy="432951"/>
          </a:xfrm>
          <a:prstGeom prst="rect">
            <a:avLst/>
          </a:prstGeom>
        </p:spPr>
      </p:pic>
      <p:sp>
        <p:nvSpPr>
          <p:cNvPr id="4" name="椭圆 3"/>
          <p:cNvSpPr/>
          <p:nvPr/>
        </p:nvSpPr>
        <p:spPr>
          <a:xfrm>
            <a:off x="5006340" y="134620"/>
            <a:ext cx="2093595" cy="2093595"/>
          </a:xfrm>
          <a:prstGeom prst="ellipse">
            <a:avLst/>
          </a:prstGeom>
          <a:solidFill>
            <a:schemeClr val="bg1"/>
          </a:solidFill>
          <a:ln>
            <a:noFill/>
          </a:ln>
          <a:effectLst>
            <a:outerShdw blurRad="50800" dist="381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8" name="图片 7" descr="白底校训"/>
          <p:cNvPicPr>
            <a:picLocks noChangeAspect="1"/>
          </p:cNvPicPr>
          <p:nvPr/>
        </p:nvPicPr>
        <p:blipFill>
          <a:blip r:embed="rId6"/>
          <a:srcRect l="389" t="40451" b="19538"/>
          <a:stretch>
            <a:fillRect/>
          </a:stretch>
        </p:blipFill>
        <p:spPr>
          <a:xfrm>
            <a:off x="10700385" y="6308725"/>
            <a:ext cx="1512664" cy="429894"/>
          </a:xfrm>
          <a:prstGeom prst="rect">
            <a:avLst/>
          </a:prstGeom>
        </p:spPr>
      </p:pic>
      <p:pic>
        <p:nvPicPr>
          <p:cNvPr id="6" name="图片 5" descr="7.5校徽组合(转曲版）"/>
          <p:cNvPicPr>
            <a:picLocks noChangeAspect="1"/>
          </p:cNvPicPr>
          <p:nvPr/>
        </p:nvPicPr>
        <p:blipFill>
          <a:blip r:embed="rId7"/>
          <a:stretch>
            <a:fillRect/>
          </a:stretch>
        </p:blipFill>
        <p:spPr>
          <a:xfrm>
            <a:off x="5070158" y="198438"/>
            <a:ext cx="1965960" cy="1965960"/>
          </a:xfrm>
          <a:prstGeom prst="rect">
            <a:avLst/>
          </a:prstGeom>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图书馆黑白打底"/>
          <p:cNvPicPr>
            <a:picLocks noChangeAspect="1"/>
          </p:cNvPicPr>
          <p:nvPr/>
        </p:nvPicPr>
        <p:blipFill>
          <a:blip r:embed="rId6">
            <a:alphaModFix amt="80000"/>
          </a:blip>
          <a:srcRect b="11222"/>
          <a:stretch>
            <a:fillRect/>
          </a:stretch>
        </p:blipFill>
        <p:spPr>
          <a:xfrm>
            <a:off x="2540" y="2621280"/>
            <a:ext cx="12188825" cy="4236720"/>
          </a:xfrm>
          <a:prstGeom prst="rect">
            <a:avLst/>
          </a:prstGeom>
        </p:spPr>
      </p:pic>
      <p:sp>
        <p:nvSpPr>
          <p:cNvPr id="12" name="矩形 11"/>
          <p:cNvSpPr/>
          <p:nvPr userDrawn="1">
            <p:custDataLst>
              <p:tags r:id="rId2"/>
            </p:custDataLst>
          </p:nvPr>
        </p:nvSpPr>
        <p:spPr>
          <a:xfrm>
            <a:off x="-1270" y="1574800"/>
            <a:ext cx="12192635" cy="2587625"/>
          </a:xfrm>
          <a:prstGeom prst="rect">
            <a:avLst/>
          </a:prstGeom>
          <a:solidFill>
            <a:srgbClr val="003D8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16" name="文本框 15"/>
          <p:cNvSpPr txBox="1"/>
          <p:nvPr>
            <p:custDataLst>
              <p:tags r:id="rId3"/>
            </p:custDataLst>
          </p:nvPr>
        </p:nvSpPr>
        <p:spPr>
          <a:xfrm>
            <a:off x="3035935" y="2256155"/>
            <a:ext cx="7339330" cy="970915"/>
          </a:xfrm>
          <a:prstGeom prst="rect">
            <a:avLst/>
          </a:prstGeom>
          <a:noFill/>
        </p:spPr>
        <p:txBody>
          <a:bodyPr wrap="square" rtlCol="0">
            <a:spAutoFit/>
          </a:bodyPr>
          <a:lstStyle/>
          <a:p>
            <a:pPr lvl="0" algn="ctr">
              <a:lnSpc>
                <a:spcPct val="130000"/>
              </a:lnSpc>
              <a:buClrTx/>
              <a:buSzTx/>
              <a:buFontTx/>
            </a:pPr>
            <a:r>
              <a:rPr lang="zh-CN" altLang="en-US" sz="4400" b="1" dirty="0">
                <a:solidFill>
                  <a:srgbClr val="F4E6D9"/>
                </a:solidFill>
                <a:latin typeface="思源黑体 CN Heavy" panose="020B0A00000000000000" charset="-122"/>
                <a:ea typeface="思源黑体 CN Heavy" panose="020B0A00000000000000" charset="-122"/>
                <a:cs typeface="微软雅黑" panose="020B0503020204020204" charset="-122"/>
                <a:sym typeface="+mn-ea"/>
              </a:rPr>
              <a:t>请输入章节标题文字</a:t>
            </a:r>
          </a:p>
        </p:txBody>
      </p:sp>
      <p:pic>
        <p:nvPicPr>
          <p:cNvPr id="13" name="图片 12" descr="校训"/>
          <p:cNvPicPr>
            <a:picLocks noChangeAspect="1"/>
          </p:cNvPicPr>
          <p:nvPr/>
        </p:nvPicPr>
        <p:blipFill>
          <a:blip r:embed="rId7"/>
          <a:srcRect b="60826"/>
          <a:stretch>
            <a:fillRect/>
          </a:stretch>
        </p:blipFill>
        <p:spPr>
          <a:xfrm>
            <a:off x="9272270" y="6179820"/>
            <a:ext cx="1522095" cy="421640"/>
          </a:xfrm>
          <a:prstGeom prst="rect">
            <a:avLst/>
          </a:prstGeom>
        </p:spPr>
      </p:pic>
      <p:pic>
        <p:nvPicPr>
          <p:cNvPr id="14" name="图片 13" descr="校训"/>
          <p:cNvPicPr>
            <a:picLocks noChangeAspect="1"/>
          </p:cNvPicPr>
          <p:nvPr/>
        </p:nvPicPr>
        <p:blipFill>
          <a:blip r:embed="rId7"/>
          <a:srcRect t="41062" b="18997"/>
          <a:stretch>
            <a:fillRect/>
          </a:stretch>
        </p:blipFill>
        <p:spPr>
          <a:xfrm>
            <a:off x="10716260" y="6171565"/>
            <a:ext cx="1522095" cy="429895"/>
          </a:xfrm>
          <a:prstGeom prst="rect">
            <a:avLst/>
          </a:prstGeom>
        </p:spPr>
      </p:pic>
      <p:sp>
        <p:nvSpPr>
          <p:cNvPr id="3" name="文本框 2"/>
          <p:cNvSpPr txBox="1"/>
          <p:nvPr>
            <p:custDataLst>
              <p:tags r:id="rId4"/>
            </p:custDataLst>
          </p:nvPr>
        </p:nvSpPr>
        <p:spPr>
          <a:xfrm>
            <a:off x="2005965" y="2308860"/>
            <a:ext cx="2428240" cy="865505"/>
          </a:xfrm>
          <a:prstGeom prst="rect">
            <a:avLst/>
          </a:prstGeom>
          <a:noFill/>
        </p:spPr>
        <p:txBody>
          <a:bodyPr wrap="square" rtlCol="0">
            <a:noAutofit/>
          </a:bodyPr>
          <a:lstStyle/>
          <a:p>
            <a:pPr algn="ctr"/>
            <a:r>
              <a:rPr lang="en-US" altLang="zh-CN" sz="6000" b="1">
                <a:solidFill>
                  <a:srgbClr val="F4E6D9"/>
                </a:solidFill>
                <a:latin typeface="思源黑体 CN Heavy" panose="020B0A00000000000000" charset="-122"/>
                <a:ea typeface="思源黑体 CN Heavy" panose="020B0A00000000000000" charset="-122"/>
                <a:sym typeface="方正小标宋简体" panose="02000000000000000000" pitchFamily="65" charset="-122"/>
              </a:rPr>
              <a:t>01</a:t>
            </a:r>
          </a:p>
        </p:txBody>
      </p:sp>
      <p:pic>
        <p:nvPicPr>
          <p:cNvPr id="2" name="图片 1" descr="SWU水印 线条1"/>
          <p:cNvPicPr>
            <a:picLocks noChangeAspect="1"/>
          </p:cNvPicPr>
          <p:nvPr/>
        </p:nvPicPr>
        <p:blipFill>
          <a:blip r:embed="rId8"/>
          <a:srcRect t="44204" b="47074"/>
          <a:stretch>
            <a:fillRect/>
          </a:stretch>
        </p:blipFill>
        <p:spPr>
          <a:xfrm>
            <a:off x="-1270" y="952500"/>
            <a:ext cx="12190095" cy="757555"/>
          </a:xfrm>
          <a:prstGeom prst="rect">
            <a:avLst/>
          </a:prstGeom>
        </p:spPr>
      </p:pic>
      <p:pic>
        <p:nvPicPr>
          <p:cNvPr id="5" name="图片 4" descr="7.4校徽组合"/>
          <p:cNvPicPr>
            <a:picLocks noChangeAspect="1"/>
          </p:cNvPicPr>
          <p:nvPr/>
        </p:nvPicPr>
        <p:blipFill>
          <a:blip r:embed="rId9"/>
          <a:srcRect t="20639" r="60744" b="62178"/>
          <a:stretch>
            <a:fillRect/>
          </a:stretch>
        </p:blipFill>
        <p:spPr>
          <a:xfrm>
            <a:off x="271780" y="184150"/>
            <a:ext cx="2208530" cy="688340"/>
          </a:xfrm>
          <a:prstGeom prst="rect">
            <a:avLst/>
          </a:prstGeom>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角三角形 4"/>
          <p:cNvSpPr/>
          <p:nvPr/>
        </p:nvSpPr>
        <p:spPr>
          <a:xfrm>
            <a:off x="0" y="5039139"/>
            <a:ext cx="1818861" cy="1818861"/>
          </a:xfrm>
          <a:prstGeom prst="rtTriangle">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003D83"/>
              </a:solidFill>
            </a:endParaRPr>
          </a:p>
        </p:txBody>
      </p:sp>
      <p:sp>
        <p:nvSpPr>
          <p:cNvPr id="6" name="直角三角形 5"/>
          <p:cNvSpPr/>
          <p:nvPr/>
        </p:nvSpPr>
        <p:spPr>
          <a:xfrm flipH="1" flipV="1">
            <a:off x="9786082" y="-1"/>
            <a:ext cx="2405917" cy="2405917"/>
          </a:xfrm>
          <a:prstGeom prst="rtTriangle">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003D83"/>
              </a:solidFill>
            </a:endParaRPr>
          </a:p>
        </p:txBody>
      </p:sp>
      <p:sp>
        <p:nvSpPr>
          <p:cNvPr id="7" name="文本框 6"/>
          <p:cNvSpPr txBox="1"/>
          <p:nvPr/>
        </p:nvSpPr>
        <p:spPr>
          <a:xfrm>
            <a:off x="5216592" y="1694838"/>
            <a:ext cx="1446530" cy="3153410"/>
          </a:xfrm>
          <a:prstGeom prst="rect">
            <a:avLst/>
          </a:prstGeom>
          <a:noFill/>
        </p:spPr>
        <p:txBody>
          <a:bodyPr wrap="none" rtlCol="0">
            <a:spAutoFit/>
          </a:bodyPr>
          <a:lstStyle/>
          <a:p>
            <a:r>
              <a:rPr lang="en-US" altLang="zh-CN" sz="19900" b="1" dirty="0">
                <a:solidFill>
                  <a:srgbClr val="174994">
                    <a:alpha val="38000"/>
                  </a:srgbClr>
                </a:solidFill>
                <a:latin typeface="Times New Roman" panose="02020603050405020304" charset="0"/>
                <a:ea typeface="思源黑体" panose="020B0500000000000000" charset="-122"/>
              </a:rPr>
              <a:t>1</a:t>
            </a:r>
          </a:p>
        </p:txBody>
      </p:sp>
      <p:sp>
        <p:nvSpPr>
          <p:cNvPr id="9" name="文本框 8"/>
          <p:cNvSpPr txBox="1"/>
          <p:nvPr/>
        </p:nvSpPr>
        <p:spPr>
          <a:xfrm>
            <a:off x="3865974" y="2782669"/>
            <a:ext cx="4314825" cy="645160"/>
          </a:xfrm>
          <a:prstGeom prst="rect">
            <a:avLst/>
          </a:prstGeom>
          <a:noFill/>
        </p:spPr>
        <p:txBody>
          <a:bodyPr wrap="none" rtlCol="0">
            <a:spAutoFit/>
          </a:bodyPr>
          <a:lstStyle/>
          <a:p>
            <a:r>
              <a:rPr lang="zh-CN" altLang="en-US" sz="3600" b="1" dirty="0">
                <a:solidFill>
                  <a:srgbClr val="003D83"/>
                </a:solidFill>
                <a:latin typeface="Times New Roman" panose="02020603050405020304" charset="0"/>
                <a:ea typeface="思源黑体" panose="020B0500000000000000" charset="-122"/>
              </a:rPr>
              <a:t>请输入章节标题文字</a:t>
            </a:r>
          </a:p>
        </p:txBody>
      </p:sp>
      <p:sp>
        <p:nvSpPr>
          <p:cNvPr id="10" name="文本框 9"/>
          <p:cNvSpPr txBox="1"/>
          <p:nvPr/>
        </p:nvSpPr>
        <p:spPr>
          <a:xfrm>
            <a:off x="4787789" y="3606757"/>
            <a:ext cx="2616422" cy="338554"/>
          </a:xfrm>
          <a:prstGeom prst="rect">
            <a:avLst/>
          </a:prstGeom>
          <a:noFill/>
        </p:spPr>
        <p:txBody>
          <a:bodyPr wrap="none" rtlCol="0">
            <a:spAutoFit/>
          </a:bodyPr>
          <a:lstStyle/>
          <a:p>
            <a:pPr algn="ctr"/>
            <a:r>
              <a:rPr lang="en-US" altLang="zh-CN" sz="1600" dirty="0">
                <a:solidFill>
                  <a:srgbClr val="003D83"/>
                </a:solidFill>
                <a:latin typeface="Times New Roman" panose="02020603050405020304" charset="0"/>
                <a:ea typeface="思源黑体" panose="020B0500000000000000" charset="-122"/>
              </a:rPr>
              <a:t>Background and Significance</a:t>
            </a:r>
          </a:p>
        </p:txBody>
      </p:sp>
      <p:sp>
        <p:nvSpPr>
          <p:cNvPr id="11" name="矩形 10"/>
          <p:cNvSpPr/>
          <p:nvPr/>
        </p:nvSpPr>
        <p:spPr>
          <a:xfrm flipV="1">
            <a:off x="3476690" y="3512166"/>
            <a:ext cx="5238619" cy="45719"/>
          </a:xfrm>
          <a:prstGeom prst="rect">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003D83"/>
              </a:solidFill>
            </a:endParaRPr>
          </a:p>
        </p:txBody>
      </p:sp>
      <p:pic>
        <p:nvPicPr>
          <p:cNvPr id="13" name="图片 12" descr="校训"/>
          <p:cNvPicPr>
            <a:picLocks noChangeAspect="1"/>
          </p:cNvPicPr>
          <p:nvPr/>
        </p:nvPicPr>
        <p:blipFill>
          <a:blip r:embed="rId3"/>
          <a:srcRect b="60826"/>
          <a:stretch>
            <a:fillRect/>
          </a:stretch>
        </p:blipFill>
        <p:spPr>
          <a:xfrm>
            <a:off x="9272270" y="6179820"/>
            <a:ext cx="1522095" cy="421640"/>
          </a:xfrm>
          <a:prstGeom prst="rect">
            <a:avLst/>
          </a:prstGeom>
        </p:spPr>
      </p:pic>
      <p:pic>
        <p:nvPicPr>
          <p:cNvPr id="14" name="图片 13" descr="校训"/>
          <p:cNvPicPr>
            <a:picLocks noChangeAspect="1"/>
          </p:cNvPicPr>
          <p:nvPr/>
        </p:nvPicPr>
        <p:blipFill>
          <a:blip r:embed="rId3"/>
          <a:srcRect t="41062" b="18997"/>
          <a:stretch>
            <a:fillRect/>
          </a:stretch>
        </p:blipFill>
        <p:spPr>
          <a:xfrm>
            <a:off x="10716260" y="6171565"/>
            <a:ext cx="1522095" cy="429895"/>
          </a:xfrm>
          <a:prstGeom prst="rect">
            <a:avLst/>
          </a:prstGeom>
        </p:spPr>
      </p:pic>
      <p:pic>
        <p:nvPicPr>
          <p:cNvPr id="2" name="图片 1" descr="SWU水印 线条1"/>
          <p:cNvPicPr>
            <a:picLocks noChangeAspect="1"/>
          </p:cNvPicPr>
          <p:nvPr/>
        </p:nvPicPr>
        <p:blipFill>
          <a:blip r:embed="rId4"/>
          <a:srcRect t="44204" b="47074"/>
          <a:stretch>
            <a:fillRect/>
          </a:stretch>
        </p:blipFill>
        <p:spPr>
          <a:xfrm>
            <a:off x="0" y="6266180"/>
            <a:ext cx="12190095" cy="757555"/>
          </a:xfrm>
          <a:prstGeom prst="rect">
            <a:avLst/>
          </a:prstGeom>
        </p:spPr>
      </p:pic>
      <p:pic>
        <p:nvPicPr>
          <p:cNvPr id="3" name="图片 2" descr="7.4校徽组合"/>
          <p:cNvPicPr>
            <a:picLocks noChangeAspect="1"/>
          </p:cNvPicPr>
          <p:nvPr/>
        </p:nvPicPr>
        <p:blipFill>
          <a:blip r:embed="rId5"/>
          <a:srcRect t="20639" r="60744" b="62178"/>
          <a:stretch>
            <a:fillRect/>
          </a:stretch>
        </p:blipFill>
        <p:spPr>
          <a:xfrm>
            <a:off x="271780" y="184150"/>
            <a:ext cx="2208530" cy="688340"/>
          </a:xfrm>
          <a:prstGeom prst="rect">
            <a:avLst/>
          </a:prstGeom>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0" y="382270"/>
            <a:ext cx="5654675" cy="521970"/>
            <a:chOff x="653" y="5042"/>
            <a:chExt cx="8905" cy="822"/>
          </a:xfrm>
        </p:grpSpPr>
        <p:sp>
          <p:nvSpPr>
            <p:cNvPr id="12" name="矩形 11"/>
            <p:cNvSpPr/>
            <p:nvPr/>
          </p:nvSpPr>
          <p:spPr>
            <a:xfrm>
              <a:off x="653" y="5137"/>
              <a:ext cx="1164" cy="567"/>
            </a:xfrm>
            <a:prstGeom prst="rect">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D83"/>
                </a:solidFill>
                <a:cs typeface="思源黑体 CN Normal" panose="020B0400000000000000" charset="-122"/>
              </a:endParaRPr>
            </a:p>
          </p:txBody>
        </p:sp>
        <p:sp>
          <p:nvSpPr>
            <p:cNvPr id="3" name="文本框 2"/>
            <p:cNvSpPr txBox="1"/>
            <p:nvPr/>
          </p:nvSpPr>
          <p:spPr>
            <a:xfrm>
              <a:off x="1901" y="5042"/>
              <a:ext cx="7657" cy="822"/>
            </a:xfrm>
            <a:prstGeom prst="rect">
              <a:avLst/>
            </a:prstGeom>
            <a:noFill/>
          </p:spPr>
          <p:txBody>
            <a:bodyPr wrap="square" rtlCol="0">
              <a:spAutoFit/>
            </a:bodyPr>
            <a:lstStyle/>
            <a:p>
              <a:r>
                <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rPr>
                <a:t>单击此处添加大标题内容</a:t>
              </a:r>
            </a:p>
          </p:txBody>
        </p:sp>
      </p:grpSp>
      <p:pic>
        <p:nvPicPr>
          <p:cNvPr id="2" name="图片 1" descr="_DSC4716"/>
          <p:cNvPicPr>
            <a:picLocks noChangeAspect="1"/>
          </p:cNvPicPr>
          <p:nvPr/>
        </p:nvPicPr>
        <p:blipFill>
          <a:blip r:embed="rId3"/>
          <a:stretch>
            <a:fillRect/>
          </a:stretch>
        </p:blipFill>
        <p:spPr>
          <a:xfrm>
            <a:off x="951865" y="2091055"/>
            <a:ext cx="4756785" cy="2675890"/>
          </a:xfrm>
          <a:prstGeom prst="rect">
            <a:avLst/>
          </a:prstGeom>
        </p:spPr>
      </p:pic>
      <p:cxnSp>
        <p:nvCxnSpPr>
          <p:cNvPr id="4" name="直接连接符 3"/>
          <p:cNvCxnSpPr/>
          <p:nvPr/>
        </p:nvCxnSpPr>
        <p:spPr>
          <a:xfrm>
            <a:off x="511810" y="1936115"/>
            <a:ext cx="2275840" cy="0"/>
          </a:xfrm>
          <a:prstGeom prst="line">
            <a:avLst/>
          </a:prstGeom>
          <a:ln w="28575">
            <a:solidFill>
              <a:srgbClr val="003D83"/>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flipV="1">
            <a:off x="741045" y="1793240"/>
            <a:ext cx="1905" cy="643890"/>
          </a:xfrm>
          <a:prstGeom prst="line">
            <a:avLst/>
          </a:prstGeom>
          <a:ln w="28575">
            <a:solidFill>
              <a:srgbClr val="003D83"/>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4732020" y="5026660"/>
            <a:ext cx="1245235" cy="0"/>
          </a:xfrm>
          <a:prstGeom prst="line">
            <a:avLst/>
          </a:prstGeom>
          <a:ln w="28575">
            <a:solidFill>
              <a:srgbClr val="003D83"/>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flipV="1">
            <a:off x="5917565" y="4499610"/>
            <a:ext cx="1905" cy="643890"/>
          </a:xfrm>
          <a:prstGeom prst="line">
            <a:avLst/>
          </a:prstGeom>
          <a:ln w="28575">
            <a:solidFill>
              <a:srgbClr val="003D83"/>
            </a:solidFill>
          </a:ln>
        </p:spPr>
        <p:style>
          <a:lnRef idx="2">
            <a:schemeClr val="accent1"/>
          </a:lnRef>
          <a:fillRef idx="0">
            <a:srgbClr val="FFFFFF"/>
          </a:fillRef>
          <a:effectRef idx="0">
            <a:srgbClr val="FFFFFF"/>
          </a:effectRef>
          <a:fontRef idx="minor">
            <a:schemeClr val="tx1"/>
          </a:fontRef>
        </p:style>
      </p:cxnSp>
      <p:sp>
        <p:nvSpPr>
          <p:cNvPr id="39" name="文本框 12"/>
          <p:cNvSpPr txBox="1">
            <a:spLocks noChangeArrowheads="1"/>
          </p:cNvSpPr>
          <p:nvPr/>
        </p:nvSpPr>
        <p:spPr>
          <a:xfrm>
            <a:off x="6380163" y="2282760"/>
            <a:ext cx="4840288"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ClrTx/>
              <a:buSzTx/>
              <a:buFont typeface="Arial" panose="020B0604020202020204" pitchFamily="34" charset="0"/>
              <a:buChar char="•"/>
            </a:pPr>
            <a:r>
              <a:rPr lang="zh-CN" dirty="0">
                <a:solidFill>
                  <a:schemeClr val="tx1">
                    <a:lumMod val="75000"/>
                    <a:lumOff val="25000"/>
                  </a:schemeClr>
                </a:solidFill>
                <a:latin typeface="思源黑体 CN Normal" panose="020B0400000000000000" charset="-122"/>
                <a:ea typeface="思源黑体 CN Normal" panose="020B0400000000000000" charset="-122"/>
              </a:rPr>
              <a:t>点击此处输入标题文本点击此处输入标题文本点击此处输入标题文本点击此处输入标题文本点击此处输入标题文本</a:t>
            </a:r>
          </a:p>
        </p:txBody>
      </p:sp>
      <p:sp>
        <p:nvSpPr>
          <p:cNvPr id="43" name="文本框 12"/>
          <p:cNvSpPr txBox="1">
            <a:spLocks noChangeArrowheads="1"/>
          </p:cNvSpPr>
          <p:nvPr/>
        </p:nvSpPr>
        <p:spPr>
          <a:xfrm>
            <a:off x="6378575" y="3688556"/>
            <a:ext cx="4938712"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Normal" panose="020B0400000000000000" charset="-122"/>
                <a:ea typeface="思源黑体 CN Normal" panose="020B0400000000000000" charset="-122"/>
              </a:rPr>
              <a:t>点击此处输入标题文本点击此处输入标题文本点击此处输入标题文本点击此处输入标题文本点击此处输入标题文本</a:t>
            </a:r>
          </a:p>
        </p:txBody>
      </p:sp>
      <p:sp>
        <p:nvSpPr>
          <p:cNvPr id="8" name="文本框 7"/>
          <p:cNvSpPr txBox="1"/>
          <p:nvPr/>
        </p:nvSpPr>
        <p:spPr>
          <a:xfrm>
            <a:off x="6378864" y="1456872"/>
            <a:ext cx="2985722" cy="460375"/>
          </a:xfrm>
          <a:prstGeom prst="rect">
            <a:avLst/>
          </a:prstGeom>
          <a:noFill/>
        </p:spPr>
        <p:txBody>
          <a:bodyPr wrap="square" rtlCol="0">
            <a:spAutoFit/>
          </a:bodyPr>
          <a:lstStyle/>
          <a:p>
            <a:r>
              <a:rPr lang="zh-CN" altLang="en-US" sz="2400" b="1" dirty="0">
                <a:solidFill>
                  <a:srgbClr val="103778"/>
                </a:solidFill>
                <a:latin typeface="思源黑体 CN Heavy" panose="020B0A00000000000000" charset="-122"/>
                <a:ea typeface="思源黑体 CN Heavy" panose="020B0A00000000000000" charset="-122"/>
              </a:rPr>
              <a:t>添加标题内容</a:t>
            </a:r>
          </a:p>
        </p:txBody>
      </p:sp>
      <p:cxnSp>
        <p:nvCxnSpPr>
          <p:cNvPr id="9" name="直接连接符 8"/>
          <p:cNvCxnSpPr/>
          <p:nvPr/>
        </p:nvCxnSpPr>
        <p:spPr>
          <a:xfrm>
            <a:off x="6490970" y="1964690"/>
            <a:ext cx="4104640" cy="0"/>
          </a:xfrm>
          <a:prstGeom prst="line">
            <a:avLst/>
          </a:prstGeom>
          <a:ln w="9525">
            <a:solidFill>
              <a:srgbClr val="003D83"/>
            </a:solidFill>
            <a:prstDash val="solid"/>
          </a:ln>
        </p:spPr>
        <p:style>
          <a:lnRef idx="2">
            <a:schemeClr val="accent1"/>
          </a:lnRef>
          <a:fillRef idx="0">
            <a:srgbClr val="FFFFFF"/>
          </a:fillRef>
          <a:effectRef idx="0">
            <a:srgbClr val="FFFFFF"/>
          </a:effectRef>
          <a:fontRef idx="minor">
            <a:schemeClr val="tx1"/>
          </a:fontRef>
        </p:style>
      </p:cxnSp>
      <p:pic>
        <p:nvPicPr>
          <p:cNvPr id="10" name="图片 9" descr="SWU水印 线条1"/>
          <p:cNvPicPr>
            <a:picLocks noChangeAspect="1"/>
          </p:cNvPicPr>
          <p:nvPr/>
        </p:nvPicPr>
        <p:blipFill>
          <a:blip r:embed="rId4"/>
          <a:srcRect t="44204" b="47074"/>
          <a:stretch>
            <a:fillRect/>
          </a:stretch>
        </p:blipFill>
        <p:spPr>
          <a:xfrm>
            <a:off x="0" y="6229350"/>
            <a:ext cx="12190095" cy="757555"/>
          </a:xfrm>
          <a:prstGeom prst="rect">
            <a:avLst/>
          </a:prstGeom>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0" y="382270"/>
            <a:ext cx="5654675" cy="521970"/>
            <a:chOff x="653" y="5042"/>
            <a:chExt cx="8905" cy="822"/>
          </a:xfrm>
        </p:grpSpPr>
        <p:sp>
          <p:nvSpPr>
            <p:cNvPr id="12" name="矩形 11"/>
            <p:cNvSpPr/>
            <p:nvPr/>
          </p:nvSpPr>
          <p:spPr>
            <a:xfrm>
              <a:off x="653" y="5137"/>
              <a:ext cx="1164" cy="567"/>
            </a:xfrm>
            <a:prstGeom prst="rect">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D83"/>
                </a:solidFill>
                <a:cs typeface="思源黑体 CN Normal" panose="020B0400000000000000" charset="-122"/>
              </a:endParaRPr>
            </a:p>
          </p:txBody>
        </p:sp>
        <p:sp>
          <p:nvSpPr>
            <p:cNvPr id="3" name="文本框 2"/>
            <p:cNvSpPr txBox="1"/>
            <p:nvPr/>
          </p:nvSpPr>
          <p:spPr>
            <a:xfrm>
              <a:off x="1901" y="5042"/>
              <a:ext cx="7657" cy="822"/>
            </a:xfrm>
            <a:prstGeom prst="rect">
              <a:avLst/>
            </a:prstGeom>
            <a:noFill/>
          </p:spPr>
          <p:txBody>
            <a:bodyPr wrap="square" rtlCol="0">
              <a:spAutoFit/>
            </a:bodyPr>
            <a:lstStyle/>
            <a:p>
              <a:r>
                <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rPr>
                <a:t>单击此处添加大标题内容</a:t>
              </a:r>
            </a:p>
          </p:txBody>
        </p:sp>
      </p:grpSp>
      <p:cxnSp>
        <p:nvCxnSpPr>
          <p:cNvPr id="37" name="直接连接符 36"/>
          <p:cNvCxnSpPr/>
          <p:nvPr>
            <p:custDataLst>
              <p:tags r:id="rId2"/>
            </p:custDataLst>
          </p:nvPr>
        </p:nvCxnSpPr>
        <p:spPr>
          <a:xfrm>
            <a:off x="632460" y="2089785"/>
            <a:ext cx="10608945" cy="0"/>
          </a:xfrm>
          <a:prstGeom prst="line">
            <a:avLst/>
          </a:prstGeom>
          <a:ln>
            <a:solidFill>
              <a:srgbClr val="103778"/>
            </a:solidFill>
          </a:ln>
        </p:spPr>
        <p:style>
          <a:lnRef idx="1">
            <a:schemeClr val="accent1"/>
          </a:lnRef>
          <a:fillRef idx="0">
            <a:schemeClr val="accent1"/>
          </a:fillRef>
          <a:effectRef idx="0">
            <a:schemeClr val="accent1"/>
          </a:effectRef>
          <a:fontRef idx="minor">
            <a:schemeClr val="tx1"/>
          </a:fontRef>
        </p:style>
      </p:cxnSp>
      <p:sp>
        <p:nvSpPr>
          <p:cNvPr id="38" name="矩形 37"/>
          <p:cNvSpPr/>
          <p:nvPr>
            <p:custDataLst>
              <p:tags r:id="rId3"/>
            </p:custDataLst>
          </p:nvPr>
        </p:nvSpPr>
        <p:spPr>
          <a:xfrm>
            <a:off x="1261745" y="1946275"/>
            <a:ext cx="92710" cy="287655"/>
          </a:xfrm>
          <a:prstGeom prst="rect">
            <a:avLst/>
          </a:prstGeom>
          <a:solidFill>
            <a:srgbClr val="103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3D83"/>
              </a:solidFill>
              <a:cs typeface="思源黑体 CN Normal" panose="020B0400000000000000" charset="-122"/>
            </a:endParaRPr>
          </a:p>
        </p:txBody>
      </p:sp>
      <p:sp>
        <p:nvSpPr>
          <p:cNvPr id="40" name="文本框 39"/>
          <p:cNvSpPr txBox="1"/>
          <p:nvPr>
            <p:custDataLst>
              <p:tags r:id="rId4"/>
            </p:custDataLst>
          </p:nvPr>
        </p:nvSpPr>
        <p:spPr bwMode="auto">
          <a:xfrm>
            <a:off x="1162685" y="2314575"/>
            <a:ext cx="1746885" cy="1327150"/>
          </a:xfrm>
          <a:prstGeom prst="rect">
            <a:avLst/>
          </a:prstGeom>
          <a:noFill/>
        </p:spPr>
        <p:txBody>
          <a:bodyPr wrap="square" lIns="91440" tIns="45720" rIns="91440" bIns="45720" rtlCol="0" anchor="t">
            <a:spAutoFit/>
          </a:bodyPr>
          <a:lstStyle/>
          <a:p>
            <a:pPr lvl="0" algn="l">
              <a:lnSpc>
                <a:spcPct val="150000"/>
              </a:lnSpc>
              <a:spcAft>
                <a:spcPts val="1000"/>
              </a:spcAft>
              <a:buClrTx/>
              <a:buSzTx/>
              <a:buFontTx/>
              <a:defRPr/>
            </a:pPr>
            <a:r>
              <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a:t>
            </a:r>
          </a:p>
          <a:p>
            <a:pPr lvl="0" algn="l">
              <a:lnSpc>
                <a:spcPct val="150000"/>
              </a:lnSpc>
              <a:spcAft>
                <a:spcPts val="1000"/>
              </a:spcAft>
              <a:buClrTx/>
              <a:buSzTx/>
              <a:buFontTx/>
              <a:defRPr/>
            </a:pPr>
            <a:endPar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41" name="文本框 40"/>
          <p:cNvSpPr txBox="1"/>
          <p:nvPr>
            <p:custDataLst>
              <p:tags r:id="rId5"/>
            </p:custDataLst>
          </p:nvPr>
        </p:nvSpPr>
        <p:spPr>
          <a:xfrm>
            <a:off x="1154430" y="1466850"/>
            <a:ext cx="1452880" cy="398780"/>
          </a:xfrm>
          <a:prstGeom prst="rect">
            <a:avLst/>
          </a:prstGeom>
          <a:noFill/>
        </p:spPr>
        <p:txBody>
          <a:bodyPr wrap="none" rtlCol="0" anchor="t">
            <a:spAutoFit/>
          </a:bodyPr>
          <a:lstStyle/>
          <a:p>
            <a:pPr lvl="0" algn="l">
              <a:buClrTx/>
              <a:buSzTx/>
              <a:buFontTx/>
            </a:pPr>
            <a:r>
              <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rPr>
              <a:t>添加小标题</a:t>
            </a:r>
          </a:p>
        </p:txBody>
      </p:sp>
      <p:sp>
        <p:nvSpPr>
          <p:cNvPr id="42" name="矩形 41"/>
          <p:cNvSpPr/>
          <p:nvPr>
            <p:custDataLst>
              <p:tags r:id="rId6"/>
            </p:custDataLst>
          </p:nvPr>
        </p:nvSpPr>
        <p:spPr>
          <a:xfrm>
            <a:off x="3709035" y="1945640"/>
            <a:ext cx="92710" cy="287655"/>
          </a:xfrm>
          <a:prstGeom prst="rect">
            <a:avLst/>
          </a:prstGeom>
          <a:solidFill>
            <a:srgbClr val="F4E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Normal" panose="020B0400000000000000" charset="-122"/>
            </a:endParaRPr>
          </a:p>
        </p:txBody>
      </p:sp>
      <p:sp>
        <p:nvSpPr>
          <p:cNvPr id="43" name="文本框 42"/>
          <p:cNvSpPr txBox="1"/>
          <p:nvPr>
            <p:custDataLst>
              <p:tags r:id="rId7"/>
            </p:custDataLst>
          </p:nvPr>
        </p:nvSpPr>
        <p:spPr bwMode="auto">
          <a:xfrm>
            <a:off x="3609975" y="2313940"/>
            <a:ext cx="1746885" cy="1327150"/>
          </a:xfrm>
          <a:prstGeom prst="rect">
            <a:avLst/>
          </a:prstGeom>
          <a:noFill/>
        </p:spPr>
        <p:txBody>
          <a:bodyPr wrap="square" lIns="91440" tIns="45720" rIns="91440" bIns="45720" rtlCol="0" anchor="t">
            <a:spAutoFit/>
          </a:bodyPr>
          <a:lstStyle/>
          <a:p>
            <a:pPr lvl="0" algn="l">
              <a:lnSpc>
                <a:spcPct val="150000"/>
              </a:lnSpc>
              <a:spcAft>
                <a:spcPts val="1000"/>
              </a:spcAft>
              <a:buClrTx/>
              <a:buSzTx/>
              <a:buFontTx/>
              <a:defRPr/>
            </a:pPr>
            <a:r>
              <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a:t>
            </a:r>
          </a:p>
          <a:p>
            <a:pPr lvl="0" algn="l">
              <a:lnSpc>
                <a:spcPct val="150000"/>
              </a:lnSpc>
              <a:spcAft>
                <a:spcPts val="1000"/>
              </a:spcAft>
              <a:buClrTx/>
              <a:buSzTx/>
              <a:buFontTx/>
              <a:defRPr/>
            </a:pPr>
            <a:endPar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44" name="文本框 43"/>
          <p:cNvSpPr txBox="1"/>
          <p:nvPr>
            <p:custDataLst>
              <p:tags r:id="rId8"/>
            </p:custDataLst>
          </p:nvPr>
        </p:nvSpPr>
        <p:spPr>
          <a:xfrm>
            <a:off x="3601720" y="1466215"/>
            <a:ext cx="1452880" cy="398780"/>
          </a:xfrm>
          <a:prstGeom prst="rect">
            <a:avLst/>
          </a:prstGeom>
          <a:noFill/>
        </p:spPr>
        <p:txBody>
          <a:bodyPr wrap="none" rtlCol="0" anchor="t">
            <a:spAutoFit/>
          </a:bodyPr>
          <a:lstStyle/>
          <a:p>
            <a:pPr lvl="0" algn="l">
              <a:buClrTx/>
              <a:buSzTx/>
              <a:buFontTx/>
            </a:pPr>
            <a:r>
              <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rPr>
              <a:t>添加小标题</a:t>
            </a:r>
          </a:p>
        </p:txBody>
      </p:sp>
      <p:sp>
        <p:nvSpPr>
          <p:cNvPr id="45" name="矩形 44"/>
          <p:cNvSpPr/>
          <p:nvPr>
            <p:custDataLst>
              <p:tags r:id="rId9"/>
            </p:custDataLst>
          </p:nvPr>
        </p:nvSpPr>
        <p:spPr>
          <a:xfrm>
            <a:off x="6172200" y="1946910"/>
            <a:ext cx="92710" cy="287655"/>
          </a:xfrm>
          <a:prstGeom prst="rect">
            <a:avLst/>
          </a:prstGeom>
          <a:solidFill>
            <a:srgbClr val="103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3D83"/>
              </a:solidFill>
              <a:cs typeface="思源黑体 CN Normal" panose="020B0400000000000000" charset="-122"/>
            </a:endParaRPr>
          </a:p>
        </p:txBody>
      </p:sp>
      <p:sp>
        <p:nvSpPr>
          <p:cNvPr id="46" name="文本框 45"/>
          <p:cNvSpPr txBox="1"/>
          <p:nvPr>
            <p:custDataLst>
              <p:tags r:id="rId10"/>
            </p:custDataLst>
          </p:nvPr>
        </p:nvSpPr>
        <p:spPr bwMode="auto">
          <a:xfrm>
            <a:off x="6073140" y="2315210"/>
            <a:ext cx="1746885" cy="922020"/>
          </a:xfrm>
          <a:prstGeom prst="rect">
            <a:avLst/>
          </a:prstGeom>
          <a:noFill/>
        </p:spPr>
        <p:txBody>
          <a:bodyPr wrap="square" lIns="91440" tIns="45720" rIns="91440" bIns="45720" rtlCol="0" anchor="t">
            <a:spAutoFit/>
          </a:bodyPr>
          <a:lstStyle/>
          <a:p>
            <a:pPr lvl="0" algn="l">
              <a:lnSpc>
                <a:spcPct val="150000"/>
              </a:lnSpc>
              <a:spcAft>
                <a:spcPts val="1000"/>
              </a:spcAft>
              <a:buClrTx/>
              <a:buSzTx/>
              <a:buFontTx/>
              <a:defRPr/>
            </a:pPr>
            <a:r>
              <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a:t>
            </a:r>
          </a:p>
        </p:txBody>
      </p:sp>
      <p:sp>
        <p:nvSpPr>
          <p:cNvPr id="47" name="文本框 46"/>
          <p:cNvSpPr txBox="1"/>
          <p:nvPr>
            <p:custDataLst>
              <p:tags r:id="rId11"/>
            </p:custDataLst>
          </p:nvPr>
        </p:nvSpPr>
        <p:spPr>
          <a:xfrm>
            <a:off x="6064885" y="1467485"/>
            <a:ext cx="1452880" cy="398780"/>
          </a:xfrm>
          <a:prstGeom prst="rect">
            <a:avLst/>
          </a:prstGeom>
          <a:noFill/>
        </p:spPr>
        <p:txBody>
          <a:bodyPr wrap="none" rtlCol="0" anchor="t">
            <a:spAutoFit/>
          </a:bodyPr>
          <a:lstStyle/>
          <a:p>
            <a:pPr lvl="0" algn="l">
              <a:buClrTx/>
              <a:buSzTx/>
              <a:buFontTx/>
            </a:pPr>
            <a:r>
              <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rPr>
              <a:t>添加小标题</a:t>
            </a:r>
          </a:p>
        </p:txBody>
      </p:sp>
      <p:sp>
        <p:nvSpPr>
          <p:cNvPr id="48" name="矩形 47"/>
          <p:cNvSpPr/>
          <p:nvPr>
            <p:custDataLst>
              <p:tags r:id="rId12"/>
            </p:custDataLst>
          </p:nvPr>
        </p:nvSpPr>
        <p:spPr>
          <a:xfrm>
            <a:off x="8619490" y="1946275"/>
            <a:ext cx="92710" cy="287655"/>
          </a:xfrm>
          <a:prstGeom prst="rect">
            <a:avLst/>
          </a:prstGeom>
          <a:solidFill>
            <a:srgbClr val="F4E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Normal" panose="020B0400000000000000" charset="-122"/>
            </a:endParaRPr>
          </a:p>
        </p:txBody>
      </p:sp>
      <p:sp>
        <p:nvSpPr>
          <p:cNvPr id="49" name="文本框 48"/>
          <p:cNvSpPr txBox="1"/>
          <p:nvPr>
            <p:custDataLst>
              <p:tags r:id="rId13"/>
            </p:custDataLst>
          </p:nvPr>
        </p:nvSpPr>
        <p:spPr bwMode="auto">
          <a:xfrm>
            <a:off x="8520430" y="2314575"/>
            <a:ext cx="1746885" cy="922020"/>
          </a:xfrm>
          <a:prstGeom prst="rect">
            <a:avLst/>
          </a:prstGeom>
          <a:noFill/>
        </p:spPr>
        <p:txBody>
          <a:bodyPr wrap="square" lIns="91440" tIns="45720" rIns="91440" bIns="45720" rtlCol="0" anchor="t">
            <a:spAutoFit/>
          </a:bodyPr>
          <a:lstStyle/>
          <a:p>
            <a:pPr lvl="0" algn="l">
              <a:lnSpc>
                <a:spcPct val="150000"/>
              </a:lnSpc>
              <a:spcAft>
                <a:spcPts val="1000"/>
              </a:spcAft>
              <a:buClrTx/>
              <a:buSzTx/>
              <a:buFontTx/>
              <a:defRPr/>
            </a:pPr>
            <a:r>
              <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a:t>
            </a:r>
          </a:p>
        </p:txBody>
      </p:sp>
      <p:sp>
        <p:nvSpPr>
          <p:cNvPr id="50" name="文本框 49"/>
          <p:cNvSpPr txBox="1"/>
          <p:nvPr>
            <p:custDataLst>
              <p:tags r:id="rId14"/>
            </p:custDataLst>
          </p:nvPr>
        </p:nvSpPr>
        <p:spPr>
          <a:xfrm>
            <a:off x="8512175" y="1466850"/>
            <a:ext cx="1452880" cy="398780"/>
          </a:xfrm>
          <a:prstGeom prst="rect">
            <a:avLst/>
          </a:prstGeom>
          <a:noFill/>
        </p:spPr>
        <p:txBody>
          <a:bodyPr wrap="none" rtlCol="0" anchor="t">
            <a:spAutoFit/>
          </a:bodyPr>
          <a:lstStyle/>
          <a:p>
            <a:pPr lvl="0" algn="l">
              <a:buClrTx/>
              <a:buSzTx/>
              <a:buFontTx/>
            </a:pPr>
            <a:r>
              <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rPr>
              <a:t>添加小标题</a:t>
            </a:r>
          </a:p>
        </p:txBody>
      </p:sp>
      <p:pic>
        <p:nvPicPr>
          <p:cNvPr id="13" name="图片 12" descr="TSJ09946"/>
          <p:cNvPicPr>
            <a:picLocks noChangeAspect="1"/>
          </p:cNvPicPr>
          <p:nvPr/>
        </p:nvPicPr>
        <p:blipFill>
          <a:blip r:embed="rId16"/>
          <a:stretch>
            <a:fillRect/>
          </a:stretch>
        </p:blipFill>
        <p:spPr>
          <a:xfrm>
            <a:off x="4392930" y="3686175"/>
            <a:ext cx="3226435" cy="2151380"/>
          </a:xfrm>
          <a:prstGeom prst="rect">
            <a:avLst/>
          </a:prstGeom>
        </p:spPr>
      </p:pic>
      <p:pic>
        <p:nvPicPr>
          <p:cNvPr id="14" name="图片 13" descr="IMG_9282"/>
          <p:cNvPicPr>
            <a:picLocks noChangeAspect="1"/>
          </p:cNvPicPr>
          <p:nvPr/>
        </p:nvPicPr>
        <p:blipFill>
          <a:blip r:embed="rId17"/>
          <a:stretch>
            <a:fillRect/>
          </a:stretch>
        </p:blipFill>
        <p:spPr>
          <a:xfrm>
            <a:off x="1095375" y="3686810"/>
            <a:ext cx="3205480" cy="2137410"/>
          </a:xfrm>
          <a:prstGeom prst="rect">
            <a:avLst/>
          </a:prstGeom>
        </p:spPr>
      </p:pic>
      <p:pic>
        <p:nvPicPr>
          <p:cNvPr id="15" name="图片 14" descr="cd076363edcb387ee64304dc28e5f49"/>
          <p:cNvPicPr>
            <a:picLocks noChangeAspect="1"/>
          </p:cNvPicPr>
          <p:nvPr/>
        </p:nvPicPr>
        <p:blipFill>
          <a:blip r:embed="rId18"/>
          <a:stretch>
            <a:fillRect/>
          </a:stretch>
        </p:blipFill>
        <p:spPr>
          <a:xfrm>
            <a:off x="7711440" y="3686810"/>
            <a:ext cx="3243580" cy="2162810"/>
          </a:xfrm>
          <a:prstGeom prst="rect">
            <a:avLst/>
          </a:prstGeom>
        </p:spPr>
      </p:pic>
      <p:pic>
        <p:nvPicPr>
          <p:cNvPr id="10" name="图片 9" descr="SWU水印 线条1"/>
          <p:cNvPicPr>
            <a:picLocks noChangeAspect="1"/>
          </p:cNvPicPr>
          <p:nvPr/>
        </p:nvPicPr>
        <p:blipFill>
          <a:blip r:embed="rId19"/>
          <a:srcRect t="44204" b="47074"/>
          <a:stretch>
            <a:fillRect/>
          </a:stretch>
        </p:blipFill>
        <p:spPr>
          <a:xfrm>
            <a:off x="0" y="6229350"/>
            <a:ext cx="12190095" cy="757555"/>
          </a:xfrm>
          <a:prstGeom prst="rect">
            <a:avLst/>
          </a:prstGeom>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405255" y="1172210"/>
            <a:ext cx="4070985" cy="515620"/>
          </a:xfrm>
          <a:prstGeom prst="rect">
            <a:avLst/>
          </a:prstGeom>
          <a:noFill/>
        </p:spPr>
        <p:txBody>
          <a:bodyPr wrap="square" rtlCol="0">
            <a:noAutofit/>
          </a:bodyPr>
          <a:lstStyle/>
          <a:p>
            <a:pPr algn="l">
              <a:lnSpc>
                <a:spcPct val="130000"/>
              </a:lnSpc>
            </a:pPr>
            <a:endParaRPr lang="zh-CN" altLang="en-US" sz="2000" dirty="0">
              <a:latin typeface="+mn-ea"/>
            </a:endParaRPr>
          </a:p>
        </p:txBody>
      </p:sp>
      <p:sp>
        <p:nvSpPr>
          <p:cNvPr id="33" name="文本框 32"/>
          <p:cNvSpPr txBox="1"/>
          <p:nvPr>
            <p:custDataLst>
              <p:tags r:id="rId2"/>
            </p:custDataLst>
          </p:nvPr>
        </p:nvSpPr>
        <p:spPr>
          <a:xfrm>
            <a:off x="827405" y="230632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01</a:t>
            </a:r>
          </a:p>
        </p:txBody>
      </p:sp>
      <p:sp>
        <p:nvSpPr>
          <p:cNvPr id="35" name="文本框 34"/>
          <p:cNvSpPr txBox="1"/>
          <p:nvPr>
            <p:custDataLst>
              <p:tags r:id="rId3"/>
            </p:custDataLst>
          </p:nvPr>
        </p:nvSpPr>
        <p:spPr>
          <a:xfrm>
            <a:off x="870585" y="485267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02</a:t>
            </a:r>
          </a:p>
        </p:txBody>
      </p:sp>
      <p:sp>
        <p:nvSpPr>
          <p:cNvPr id="18" name="椭圆 17"/>
          <p:cNvSpPr/>
          <p:nvPr>
            <p:custDataLst>
              <p:tags r:id="rId4"/>
            </p:custDataLst>
          </p:nvPr>
        </p:nvSpPr>
        <p:spPr>
          <a:xfrm>
            <a:off x="1219243" y="1235695"/>
            <a:ext cx="550673" cy="550673"/>
          </a:xfrm>
          <a:prstGeom prst="ellipse">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altLang="zh-CN" sz="1400" b="1" dirty="0">
              <a:solidFill>
                <a:srgbClr val="003D83"/>
              </a:solidFill>
            </a:endParaRPr>
          </a:p>
        </p:txBody>
      </p:sp>
      <p:cxnSp>
        <p:nvCxnSpPr>
          <p:cNvPr id="16" name="直接连接符 15"/>
          <p:cNvCxnSpPr/>
          <p:nvPr>
            <p:custDataLst>
              <p:tags r:id="rId5"/>
            </p:custDataLst>
          </p:nvPr>
        </p:nvCxnSpPr>
        <p:spPr>
          <a:xfrm>
            <a:off x="1495000" y="1766190"/>
            <a:ext cx="0" cy="1114798"/>
          </a:xfrm>
          <a:prstGeom prst="line">
            <a:avLst/>
          </a:prstGeom>
          <a:ln w="12700">
            <a:solidFill>
              <a:srgbClr val="003D83"/>
            </a:solidFill>
            <a:prstDash val="dash"/>
          </a:ln>
        </p:spPr>
        <p:style>
          <a:lnRef idx="1">
            <a:schemeClr val="accent1"/>
          </a:lnRef>
          <a:fillRef idx="0">
            <a:schemeClr val="accent1"/>
          </a:fillRef>
          <a:effectRef idx="0">
            <a:schemeClr val="accent1"/>
          </a:effectRef>
          <a:fontRef idx="minor">
            <a:schemeClr val="tx1"/>
          </a:fontRef>
        </p:style>
      </p:cxnSp>
      <p:sp>
        <p:nvSpPr>
          <p:cNvPr id="19" name="椭圆 18"/>
          <p:cNvSpPr/>
          <p:nvPr>
            <p:custDataLst>
              <p:tags r:id="rId6"/>
            </p:custDataLst>
          </p:nvPr>
        </p:nvSpPr>
        <p:spPr>
          <a:xfrm>
            <a:off x="1219243" y="2866696"/>
            <a:ext cx="550673" cy="550673"/>
          </a:xfrm>
          <a:prstGeom prst="ellipse">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altLang="zh-CN" sz="1400" b="1" dirty="0">
              <a:solidFill>
                <a:srgbClr val="003D83"/>
              </a:solidFill>
            </a:endParaRPr>
          </a:p>
        </p:txBody>
      </p:sp>
      <p:cxnSp>
        <p:nvCxnSpPr>
          <p:cNvPr id="20" name="直接连接符 19"/>
          <p:cNvCxnSpPr/>
          <p:nvPr>
            <p:custDataLst>
              <p:tags r:id="rId7"/>
            </p:custDataLst>
          </p:nvPr>
        </p:nvCxnSpPr>
        <p:spPr>
          <a:xfrm>
            <a:off x="1495000" y="3397191"/>
            <a:ext cx="0" cy="1114798"/>
          </a:xfrm>
          <a:prstGeom prst="line">
            <a:avLst/>
          </a:prstGeom>
          <a:ln w="12700">
            <a:solidFill>
              <a:srgbClr val="003D83"/>
            </a:solidFill>
            <a:prstDash val="dash"/>
          </a:ln>
        </p:spPr>
        <p:style>
          <a:lnRef idx="1">
            <a:schemeClr val="accent1"/>
          </a:lnRef>
          <a:fillRef idx="0">
            <a:schemeClr val="accent1"/>
          </a:fillRef>
          <a:effectRef idx="0">
            <a:schemeClr val="accent1"/>
          </a:effectRef>
          <a:fontRef idx="minor">
            <a:schemeClr val="tx1"/>
          </a:fontRef>
        </p:style>
      </p:cxnSp>
      <p:sp>
        <p:nvSpPr>
          <p:cNvPr id="23" name="椭圆 22"/>
          <p:cNvSpPr/>
          <p:nvPr>
            <p:custDataLst>
              <p:tags r:id="rId8"/>
            </p:custDataLst>
          </p:nvPr>
        </p:nvSpPr>
        <p:spPr>
          <a:xfrm>
            <a:off x="1219243" y="4497697"/>
            <a:ext cx="550673" cy="550673"/>
          </a:xfrm>
          <a:prstGeom prst="ellipse">
            <a:avLst/>
          </a:prstGeom>
          <a:solidFill>
            <a:srgbClr val="003D83"/>
          </a:solidFill>
          <a:ln>
            <a:solidFill>
              <a:srgbClr val="003D8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altLang="zh-CN" sz="1400" b="1" dirty="0">
              <a:solidFill>
                <a:schemeClr val="bg1"/>
              </a:solidFill>
            </a:endParaRPr>
          </a:p>
        </p:txBody>
      </p:sp>
      <p:cxnSp>
        <p:nvCxnSpPr>
          <p:cNvPr id="25" name="直接连接符 24"/>
          <p:cNvCxnSpPr/>
          <p:nvPr>
            <p:custDataLst>
              <p:tags r:id="rId9"/>
            </p:custDataLst>
          </p:nvPr>
        </p:nvCxnSpPr>
        <p:spPr>
          <a:xfrm>
            <a:off x="1495000" y="5009142"/>
            <a:ext cx="0" cy="1114798"/>
          </a:xfrm>
          <a:prstGeom prst="line">
            <a:avLst/>
          </a:prstGeom>
          <a:ln w="12700">
            <a:solidFill>
              <a:srgbClr val="003D83"/>
            </a:solidFill>
            <a:prstDash val="dash"/>
          </a:ln>
        </p:spPr>
        <p:style>
          <a:lnRef idx="1">
            <a:schemeClr val="accent1"/>
          </a:lnRef>
          <a:fillRef idx="0">
            <a:schemeClr val="accent1"/>
          </a:fillRef>
          <a:effectRef idx="0">
            <a:schemeClr val="accent1"/>
          </a:effectRef>
          <a:fontRef idx="minor">
            <a:schemeClr val="tx1"/>
          </a:fontRef>
        </p:style>
      </p:cxnSp>
      <p:sp>
        <p:nvSpPr>
          <p:cNvPr id="8" name="Object 902"/>
          <p:cNvSpPr txBox="1"/>
          <p:nvPr>
            <p:custDataLst>
              <p:tags r:id="rId10"/>
            </p:custDataLst>
          </p:nvPr>
        </p:nvSpPr>
        <p:spPr>
          <a:xfrm>
            <a:off x="2009775" y="1322070"/>
            <a:ext cx="2477770" cy="299085"/>
          </a:xfrm>
          <a:prstGeom prst="rect">
            <a:avLst/>
          </a:prstGeom>
        </p:spPr>
        <p:txBody>
          <a:bodyPr vert="horz" lIns="47625" tIns="19050" rIns="47625" bIns="19050" rtlCol="0" anchor="t" anchorCtr="0">
            <a:noAutofit/>
          </a:bodyPr>
          <a:lstStyle/>
          <a:p>
            <a:pPr marL="0" indent="0" algn="l" fontAlgn="auto">
              <a:lnSpc>
                <a:spcPct val="100000"/>
              </a:lnSpc>
              <a:spcBef>
                <a:spcPts val="0"/>
              </a:spcBef>
              <a:spcAft>
                <a:spcPts val="0"/>
              </a:spcAft>
              <a:buSzPct val="100000"/>
              <a:buNone/>
            </a:pPr>
            <a:r>
              <a:rPr lang="zh-CN" altLang="zh-CN" sz="2400" b="1" spc="80" dirty="0">
                <a:solidFill>
                  <a:srgbClr val="003D83"/>
                </a:solidFill>
                <a:uFillTx/>
                <a:latin typeface="思源黑体 CN Heavy" panose="020B0A00000000000000" charset="-122"/>
                <a:ea typeface="思源黑体 CN Heavy" panose="020B0A00000000000000" charset="-122"/>
              </a:rPr>
              <a:t>请输入您的标题</a:t>
            </a:r>
          </a:p>
        </p:txBody>
      </p:sp>
      <p:sp>
        <p:nvSpPr>
          <p:cNvPr id="6" name="文本框 5"/>
          <p:cNvSpPr txBox="1"/>
          <p:nvPr>
            <p:custDataLst>
              <p:tags r:id="rId11"/>
            </p:custDataLst>
          </p:nvPr>
        </p:nvSpPr>
        <p:spPr>
          <a:xfrm>
            <a:off x="1231943" y="1276895"/>
            <a:ext cx="550672" cy="516413"/>
          </a:xfrm>
          <a:prstGeom prst="rect">
            <a:avLst/>
          </a:prstGeom>
          <a:noFill/>
        </p:spPr>
        <p:txBody>
          <a:bodyPr wrap="square" rtlCol="0" anchor="ctr">
            <a:normAutofit/>
          </a:bodyPr>
          <a:lstStyle/>
          <a:p>
            <a:pPr algn="ctr"/>
            <a:r>
              <a:rPr lang="en-US" altLang="zh-CN" sz="2000" b="1" dirty="0">
                <a:solidFill>
                  <a:schemeClr val="lt1"/>
                </a:solidFill>
                <a:latin typeface="微软雅黑" panose="020B0503020204020204" charset="-122"/>
                <a:ea typeface="微软雅黑" panose="020B0503020204020204" charset="-122"/>
              </a:rPr>
              <a:t>01</a:t>
            </a:r>
          </a:p>
        </p:txBody>
      </p:sp>
      <p:sp>
        <p:nvSpPr>
          <p:cNvPr id="7" name="文本框 6"/>
          <p:cNvSpPr txBox="1"/>
          <p:nvPr>
            <p:custDataLst>
              <p:tags r:id="rId12"/>
            </p:custDataLst>
          </p:nvPr>
        </p:nvSpPr>
        <p:spPr>
          <a:xfrm>
            <a:off x="1219835" y="2890520"/>
            <a:ext cx="550545" cy="509905"/>
          </a:xfrm>
          <a:prstGeom prst="rect">
            <a:avLst/>
          </a:prstGeom>
          <a:noFill/>
        </p:spPr>
        <p:txBody>
          <a:bodyPr wrap="square" rtlCol="0" anchor="ctr">
            <a:normAutofit/>
          </a:bodyPr>
          <a:lstStyle/>
          <a:p>
            <a:pPr algn="ctr"/>
            <a:r>
              <a:rPr lang="en-US" altLang="zh-CN" sz="2000" b="1" dirty="0">
                <a:solidFill>
                  <a:schemeClr val="lt1"/>
                </a:solidFill>
                <a:latin typeface="微软雅黑" panose="020B0503020204020204" charset="-122"/>
                <a:ea typeface="微软雅黑" panose="020B0503020204020204" charset="-122"/>
              </a:rPr>
              <a:t>02</a:t>
            </a:r>
          </a:p>
        </p:txBody>
      </p:sp>
      <p:sp>
        <p:nvSpPr>
          <p:cNvPr id="9" name="文本框 8"/>
          <p:cNvSpPr txBox="1"/>
          <p:nvPr>
            <p:custDataLst>
              <p:tags r:id="rId13"/>
            </p:custDataLst>
          </p:nvPr>
        </p:nvSpPr>
        <p:spPr>
          <a:xfrm>
            <a:off x="1216660" y="4545330"/>
            <a:ext cx="550545" cy="507365"/>
          </a:xfrm>
          <a:prstGeom prst="rect">
            <a:avLst/>
          </a:prstGeom>
          <a:noFill/>
        </p:spPr>
        <p:txBody>
          <a:bodyPr wrap="square" rtlCol="0" anchor="ctr">
            <a:normAutofit/>
          </a:bodyPr>
          <a:lstStyle/>
          <a:p>
            <a:pPr algn="ctr"/>
            <a:r>
              <a:rPr lang="en-US" altLang="zh-CN" sz="2000" b="1" dirty="0">
                <a:solidFill>
                  <a:schemeClr val="lt1"/>
                </a:solidFill>
                <a:latin typeface="微软雅黑" panose="020B0503020204020204" charset="-122"/>
                <a:ea typeface="微软雅黑" panose="020B0503020204020204" charset="-122"/>
              </a:rPr>
              <a:t>03</a:t>
            </a:r>
          </a:p>
        </p:txBody>
      </p:sp>
      <p:sp>
        <p:nvSpPr>
          <p:cNvPr id="10" name="Object 902"/>
          <p:cNvSpPr txBox="1"/>
          <p:nvPr>
            <p:custDataLst>
              <p:tags r:id="rId14"/>
            </p:custDataLst>
          </p:nvPr>
        </p:nvSpPr>
        <p:spPr>
          <a:xfrm>
            <a:off x="2009775" y="2938145"/>
            <a:ext cx="2477770" cy="299085"/>
          </a:xfrm>
          <a:prstGeom prst="rect">
            <a:avLst/>
          </a:prstGeom>
        </p:spPr>
        <p:txBody>
          <a:bodyPr vert="horz" lIns="47625" tIns="19050" rIns="47625" bIns="19050" rtlCol="0" anchor="t" anchorCtr="0">
            <a:noAutofit/>
          </a:bodyPr>
          <a:lstStyle/>
          <a:p>
            <a:pPr lvl="0" algn="l">
              <a:spcBef>
                <a:spcPts val="0"/>
              </a:spcBef>
              <a:spcAft>
                <a:spcPts val="0"/>
              </a:spcAft>
              <a:buClrTx/>
              <a:buSzTx/>
              <a:buFontTx/>
            </a:pPr>
            <a:r>
              <a:rPr lang="zh-CN" altLang="zh-CN" sz="2400" b="1" spc="80" dirty="0">
                <a:solidFill>
                  <a:srgbClr val="003D83"/>
                </a:solidFill>
                <a:uFillTx/>
                <a:latin typeface="思源黑体 CN Heavy" panose="020B0A00000000000000" charset="-122"/>
                <a:ea typeface="思源黑体 CN Heavy" panose="020B0A00000000000000" charset="-122"/>
                <a:sym typeface="+mn-ea"/>
              </a:rPr>
              <a:t>请输入您的标题</a:t>
            </a:r>
          </a:p>
        </p:txBody>
      </p:sp>
      <p:sp>
        <p:nvSpPr>
          <p:cNvPr id="11" name="Object 902"/>
          <p:cNvSpPr txBox="1"/>
          <p:nvPr>
            <p:custDataLst>
              <p:tags r:id="rId15"/>
            </p:custDataLst>
          </p:nvPr>
        </p:nvSpPr>
        <p:spPr>
          <a:xfrm>
            <a:off x="2009775" y="4553585"/>
            <a:ext cx="2477770" cy="299085"/>
          </a:xfrm>
          <a:prstGeom prst="rect">
            <a:avLst/>
          </a:prstGeom>
        </p:spPr>
        <p:txBody>
          <a:bodyPr vert="horz" lIns="47625" tIns="19050" rIns="47625" bIns="19050" rtlCol="0" anchor="t" anchorCtr="0">
            <a:noAutofit/>
          </a:bodyPr>
          <a:lstStyle/>
          <a:p>
            <a:pPr lvl="0" algn="l">
              <a:spcBef>
                <a:spcPts val="0"/>
              </a:spcBef>
              <a:spcAft>
                <a:spcPts val="0"/>
              </a:spcAft>
              <a:buClrTx/>
              <a:buSzTx/>
              <a:buFontTx/>
            </a:pPr>
            <a:r>
              <a:rPr lang="zh-CN" altLang="zh-CN" sz="2400" b="1" spc="80" dirty="0">
                <a:solidFill>
                  <a:srgbClr val="003D83"/>
                </a:solidFill>
                <a:uFillTx/>
                <a:latin typeface="思源黑体 CN Heavy" panose="020B0A00000000000000" charset="-122"/>
                <a:ea typeface="思源黑体 CN Heavy" panose="020B0A00000000000000" charset="-122"/>
                <a:sym typeface="+mn-ea"/>
              </a:rPr>
              <a:t>请输入您的标题</a:t>
            </a:r>
          </a:p>
        </p:txBody>
      </p:sp>
      <p:sp>
        <p:nvSpPr>
          <p:cNvPr id="12" name="TextBox 2"/>
          <p:cNvSpPr/>
          <p:nvPr>
            <p:custDataLst>
              <p:tags r:id="rId16"/>
            </p:custDataLst>
          </p:nvPr>
        </p:nvSpPr>
        <p:spPr bwMode="auto">
          <a:xfrm>
            <a:off x="2009775" y="1687830"/>
            <a:ext cx="9404985" cy="891540"/>
          </a:xfrm>
          <a:prstGeom prst="rect">
            <a:avLst/>
          </a:prstGeom>
        </p:spPr>
        <p:txBody>
          <a:bodyPr wrap="square" lIns="91440" tIns="45720" rIns="91440" bIns="45720" rtlCol="0" anchor="t" anchorCtr="0">
            <a:spAutoFit/>
          </a:bodyPr>
          <a:lstStyle>
            <a:defPPr>
              <a:defRPr lang="zh-CN"/>
            </a:defPPr>
            <a:lvl1pPr algn="just">
              <a:lnSpc>
                <a:spcPct val="120000"/>
              </a:lnSpc>
              <a:defRPr sz="1600">
                <a:solidFill>
                  <a:schemeClr val="tx1">
                    <a:lumMod val="65000"/>
                    <a:lumOff val="35000"/>
                  </a:schemeClr>
                </a:solidFill>
                <a:latin typeface="+mn-ea"/>
                <a:cs typeface="+mn-ea"/>
              </a:defRPr>
            </a:lvl1pPr>
          </a:lstStyle>
          <a:p>
            <a:pPr lvl="0" algn="l">
              <a:lnSpc>
                <a:spcPct val="150000"/>
              </a:lnSpc>
              <a:spcBef>
                <a:spcPts val="0"/>
              </a:spcBef>
              <a:spcAft>
                <a:spcPts val="0"/>
              </a:spcAft>
              <a:buClrTx/>
              <a:buSzTx/>
              <a:buFontTx/>
              <a:defRPr sz="1200">
                <a:solidFill>
                  <a:schemeClr val="accent1"/>
                </a:solidFill>
              </a:defRPr>
            </a:pPr>
            <a:r>
              <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rPr>
              <a:t>请在此输入您的正文内容请在此输入您的正文内容请在此输入您的正文内容</a:t>
            </a:r>
          </a:p>
          <a:p>
            <a:pPr lvl="0" algn="l">
              <a:lnSpc>
                <a:spcPct val="150000"/>
              </a:lnSpc>
              <a:spcBef>
                <a:spcPts val="0"/>
              </a:spcBef>
              <a:spcAft>
                <a:spcPts val="0"/>
              </a:spcAft>
              <a:buClrTx/>
              <a:buSzTx/>
              <a:buFontTx/>
              <a:defRPr sz="1200">
                <a:solidFill>
                  <a:schemeClr val="accent1"/>
                </a:solidFill>
              </a:defRPr>
            </a:pPr>
            <a:r>
              <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rPr>
              <a:t>请在此输入您的正文内容请在此输入您的正文内容请在此输入您的正文内容</a:t>
            </a:r>
          </a:p>
        </p:txBody>
      </p:sp>
      <p:sp>
        <p:nvSpPr>
          <p:cNvPr id="13" name="TextBox 2"/>
          <p:cNvSpPr/>
          <p:nvPr>
            <p:custDataLst>
              <p:tags r:id="rId17"/>
            </p:custDataLst>
          </p:nvPr>
        </p:nvSpPr>
        <p:spPr bwMode="auto">
          <a:xfrm>
            <a:off x="2009775" y="3323590"/>
            <a:ext cx="9404985" cy="891540"/>
          </a:xfrm>
          <a:prstGeom prst="rect">
            <a:avLst/>
          </a:prstGeom>
        </p:spPr>
        <p:txBody>
          <a:bodyPr wrap="square" lIns="91440" tIns="45720" rIns="91440" bIns="45720" rtlCol="0" anchor="t" anchorCtr="0">
            <a:spAutoFit/>
          </a:bodyPr>
          <a:lstStyle>
            <a:defPPr>
              <a:defRPr lang="zh-CN"/>
            </a:defPPr>
            <a:lvl1pPr algn="just">
              <a:lnSpc>
                <a:spcPct val="120000"/>
              </a:lnSpc>
              <a:defRPr sz="1600">
                <a:solidFill>
                  <a:schemeClr val="tx1">
                    <a:lumMod val="65000"/>
                    <a:lumOff val="35000"/>
                  </a:schemeClr>
                </a:solidFill>
                <a:latin typeface="+mn-ea"/>
                <a:cs typeface="+mn-ea"/>
              </a:defRPr>
            </a:lvl1pPr>
          </a:lstStyle>
          <a:p>
            <a:pPr lvl="0" algn="l">
              <a:lnSpc>
                <a:spcPct val="150000"/>
              </a:lnSpc>
              <a:spcBef>
                <a:spcPts val="0"/>
              </a:spcBef>
              <a:spcAft>
                <a:spcPts val="0"/>
              </a:spcAft>
              <a:buClrTx/>
              <a:buSzTx/>
              <a:buFontTx/>
              <a:defRPr sz="1200">
                <a:solidFill>
                  <a:schemeClr val="accent1"/>
                </a:solidFill>
              </a:defRPr>
            </a:pPr>
            <a:r>
              <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rPr>
              <a:t>请在此输入您的正文内容请在此输入您的正文内容请在此输入您的正文内容</a:t>
            </a:r>
          </a:p>
          <a:p>
            <a:pPr lvl="0" algn="l">
              <a:lnSpc>
                <a:spcPct val="150000"/>
              </a:lnSpc>
              <a:spcBef>
                <a:spcPts val="0"/>
              </a:spcBef>
              <a:spcAft>
                <a:spcPts val="0"/>
              </a:spcAft>
              <a:buClrTx/>
              <a:buSzTx/>
              <a:buFontTx/>
              <a:defRPr sz="1200">
                <a:solidFill>
                  <a:schemeClr val="accent1"/>
                </a:solidFill>
              </a:defRPr>
            </a:pPr>
            <a:r>
              <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rPr>
              <a:t>请在此输入您的正文内容请在此输入您的正文内容请在此输入您的正文内容</a:t>
            </a:r>
          </a:p>
        </p:txBody>
      </p:sp>
      <p:sp>
        <p:nvSpPr>
          <p:cNvPr id="14" name="TextBox 2"/>
          <p:cNvSpPr/>
          <p:nvPr>
            <p:custDataLst>
              <p:tags r:id="rId18"/>
            </p:custDataLst>
          </p:nvPr>
        </p:nvSpPr>
        <p:spPr bwMode="auto">
          <a:xfrm>
            <a:off x="2009775" y="4959350"/>
            <a:ext cx="9404985" cy="891540"/>
          </a:xfrm>
          <a:prstGeom prst="rect">
            <a:avLst/>
          </a:prstGeom>
        </p:spPr>
        <p:txBody>
          <a:bodyPr wrap="square" lIns="91440" tIns="45720" rIns="91440" bIns="45720" rtlCol="0" anchor="t" anchorCtr="0">
            <a:spAutoFit/>
          </a:bodyPr>
          <a:lstStyle>
            <a:defPPr>
              <a:defRPr lang="zh-CN"/>
            </a:defPPr>
            <a:lvl1pPr algn="just">
              <a:lnSpc>
                <a:spcPct val="120000"/>
              </a:lnSpc>
              <a:defRPr sz="1600">
                <a:solidFill>
                  <a:schemeClr val="tx1">
                    <a:lumMod val="65000"/>
                    <a:lumOff val="35000"/>
                  </a:schemeClr>
                </a:solidFill>
                <a:latin typeface="+mn-ea"/>
                <a:cs typeface="+mn-ea"/>
              </a:defRPr>
            </a:lvl1pPr>
          </a:lstStyle>
          <a:p>
            <a:pPr lvl="0" algn="l">
              <a:lnSpc>
                <a:spcPct val="150000"/>
              </a:lnSpc>
              <a:spcBef>
                <a:spcPts val="0"/>
              </a:spcBef>
              <a:spcAft>
                <a:spcPts val="0"/>
              </a:spcAft>
              <a:buClrTx/>
              <a:buSzTx/>
              <a:buFontTx/>
              <a:defRPr sz="1200">
                <a:solidFill>
                  <a:schemeClr val="accent1"/>
                </a:solidFill>
              </a:defRPr>
            </a:pPr>
            <a:r>
              <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rPr>
              <a:t>请在此输入您的正文内容请在此输入您的正文内容请在此输入您的正文内容</a:t>
            </a:r>
          </a:p>
          <a:p>
            <a:pPr lvl="0" algn="l">
              <a:lnSpc>
                <a:spcPct val="150000"/>
              </a:lnSpc>
              <a:spcBef>
                <a:spcPts val="0"/>
              </a:spcBef>
              <a:spcAft>
                <a:spcPts val="0"/>
              </a:spcAft>
              <a:buClrTx/>
              <a:buSzTx/>
              <a:buFontTx/>
              <a:defRPr sz="1200">
                <a:solidFill>
                  <a:schemeClr val="accent1"/>
                </a:solidFill>
              </a:defRPr>
            </a:pPr>
            <a:r>
              <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rPr>
              <a:t>请在此输入您的正文内容请在此输入您的正文内容请在此输入您的正文内容</a:t>
            </a:r>
          </a:p>
        </p:txBody>
      </p:sp>
      <p:grpSp>
        <p:nvGrpSpPr>
          <p:cNvPr id="28" name="组合 27"/>
          <p:cNvGrpSpPr/>
          <p:nvPr/>
        </p:nvGrpSpPr>
        <p:grpSpPr>
          <a:xfrm>
            <a:off x="0" y="382270"/>
            <a:ext cx="5654675" cy="521970"/>
            <a:chOff x="653" y="5042"/>
            <a:chExt cx="8905" cy="822"/>
          </a:xfrm>
        </p:grpSpPr>
        <p:sp>
          <p:nvSpPr>
            <p:cNvPr id="2" name="矩形 1"/>
            <p:cNvSpPr/>
            <p:nvPr/>
          </p:nvSpPr>
          <p:spPr>
            <a:xfrm>
              <a:off x="653" y="5137"/>
              <a:ext cx="1164" cy="567"/>
            </a:xfrm>
            <a:prstGeom prst="rect">
              <a:avLst/>
            </a:prstGeom>
            <a:solidFill>
              <a:srgbClr val="103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D83"/>
                </a:solidFill>
                <a:cs typeface="思源黑体 CN Normal" panose="020B0400000000000000" charset="-122"/>
              </a:endParaRPr>
            </a:p>
          </p:txBody>
        </p:sp>
        <p:sp>
          <p:nvSpPr>
            <p:cNvPr id="3" name="文本框 2"/>
            <p:cNvSpPr txBox="1"/>
            <p:nvPr/>
          </p:nvSpPr>
          <p:spPr>
            <a:xfrm>
              <a:off x="1901" y="5042"/>
              <a:ext cx="7657" cy="822"/>
            </a:xfrm>
            <a:prstGeom prst="rect">
              <a:avLst/>
            </a:prstGeom>
            <a:noFill/>
          </p:spPr>
          <p:txBody>
            <a:bodyPr wrap="square" rtlCol="0">
              <a:spAutoFit/>
            </a:bodyPr>
            <a:lstStyle/>
            <a:p>
              <a:r>
                <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rPr>
                <a:t>单击此处添加大标题内容</a:t>
              </a:r>
            </a:p>
          </p:txBody>
        </p:sp>
      </p:grpSp>
      <p:pic>
        <p:nvPicPr>
          <p:cNvPr id="4" name="图片 3" descr="SWU水印 线条1"/>
          <p:cNvPicPr>
            <a:picLocks noChangeAspect="1"/>
          </p:cNvPicPr>
          <p:nvPr/>
        </p:nvPicPr>
        <p:blipFill>
          <a:blip r:embed="rId20"/>
          <a:srcRect t="44204" b="47074"/>
          <a:stretch>
            <a:fillRect/>
          </a:stretch>
        </p:blipFill>
        <p:spPr>
          <a:xfrm>
            <a:off x="0" y="6229350"/>
            <a:ext cx="12190095" cy="757555"/>
          </a:xfrm>
          <a:prstGeom prst="rect">
            <a:avLst/>
          </a:prstGeom>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1463040" y="3792220"/>
            <a:ext cx="10729595" cy="2310130"/>
          </a:xfrm>
          <a:prstGeom prst="rect">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3D83"/>
              </a:solidFill>
              <a:cs typeface="思源黑体 CN Normal" panose="020B0400000000000000" charset="-122"/>
            </a:endParaRPr>
          </a:p>
        </p:txBody>
      </p:sp>
      <p:pic>
        <p:nvPicPr>
          <p:cNvPr id="2" name="图片 1" descr="_DSC4683"/>
          <p:cNvPicPr>
            <a:picLocks noChangeAspect="1"/>
          </p:cNvPicPr>
          <p:nvPr/>
        </p:nvPicPr>
        <p:blipFill>
          <a:blip r:embed="rId10"/>
          <a:stretch>
            <a:fillRect/>
          </a:stretch>
        </p:blipFill>
        <p:spPr>
          <a:xfrm>
            <a:off x="0" y="0"/>
            <a:ext cx="4572000" cy="6858000"/>
          </a:xfrm>
          <a:prstGeom prst="rect">
            <a:avLst/>
          </a:prstGeom>
        </p:spPr>
      </p:pic>
      <p:grpSp>
        <p:nvGrpSpPr>
          <p:cNvPr id="21" name="组合 20"/>
          <p:cNvGrpSpPr/>
          <p:nvPr>
            <p:custDataLst>
              <p:tags r:id="rId3"/>
            </p:custDataLst>
          </p:nvPr>
        </p:nvGrpSpPr>
        <p:grpSpPr>
          <a:xfrm>
            <a:off x="5680710" y="4244658"/>
            <a:ext cx="5853430" cy="1682750"/>
            <a:chOff x="8946" y="6948"/>
            <a:chExt cx="9218" cy="2650"/>
          </a:xfrm>
        </p:grpSpPr>
        <p:sp>
          <p:nvSpPr>
            <p:cNvPr id="13" name="1"/>
            <p:cNvSpPr txBox="1">
              <a:spLocks noChangeArrowheads="1"/>
            </p:cNvSpPr>
            <p:nvPr>
              <p:custDataLst>
                <p:tags r:id="rId5"/>
              </p:custDataLst>
            </p:nvPr>
          </p:nvSpPr>
          <p:spPr bwMode="auto">
            <a:xfrm flipH="1">
              <a:off x="8946" y="6948"/>
              <a:ext cx="1845" cy="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spcBef>
                  <a:spcPct val="20000"/>
                </a:spcBef>
              </a:pPr>
              <a:r>
                <a:rPr lang="zh-CN" altLang="en-US" sz="1600" dirty="0">
                  <a:solidFill>
                    <a:schemeClr val="bg1"/>
                  </a:solidFill>
                  <a:latin typeface="思源黑体 CN Bold" panose="020B0800000000000000" charset="-122"/>
                  <a:ea typeface="思源黑体 CN Bold" panose="020B0800000000000000" charset="-122"/>
                  <a:cs typeface="+mn-ea"/>
                  <a:sym typeface="+mn-lt"/>
                </a:rPr>
                <a:t>添加小标题</a:t>
              </a:r>
            </a:p>
          </p:txBody>
        </p:sp>
        <p:sp>
          <p:nvSpPr>
            <p:cNvPr id="14" name="1"/>
            <p:cNvSpPr txBox="1">
              <a:spLocks noChangeArrowheads="1"/>
            </p:cNvSpPr>
            <p:nvPr>
              <p:custDataLst>
                <p:tags r:id="rId6"/>
              </p:custDataLst>
            </p:nvPr>
          </p:nvSpPr>
          <p:spPr bwMode="auto">
            <a:xfrm flipH="1">
              <a:off x="8946" y="7417"/>
              <a:ext cx="3897" cy="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lnSpc>
                  <a:spcPct val="150000"/>
                </a:lnSpc>
                <a:spcBef>
                  <a:spcPts val="0"/>
                </a:spcBef>
                <a:spcAft>
                  <a:spcPts val="0"/>
                </a:spcAft>
                <a:buClrTx/>
                <a:buSzTx/>
                <a:buFontTx/>
                <a:defRPr sz="1200">
                  <a:solidFill>
                    <a:schemeClr val="accent1"/>
                  </a:solidFill>
                </a:defRPr>
              </a:pPr>
              <a:r>
                <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点击输入您的文字内容点击输入您的文字内容点击输入您的文字内容点击输入您的文字内容点击输入您的文字内容点击输入您的文字内容</a:t>
              </a:r>
            </a:p>
            <a:p>
              <a:pPr lvl="0" algn="l">
                <a:lnSpc>
                  <a:spcPct val="150000"/>
                </a:lnSpc>
                <a:spcBef>
                  <a:spcPts val="0"/>
                </a:spcBef>
                <a:spcAft>
                  <a:spcPts val="0"/>
                </a:spcAft>
                <a:buClrTx/>
                <a:buSzTx/>
                <a:buFontTx/>
                <a:defRPr sz="1200">
                  <a:solidFill>
                    <a:schemeClr val="accent1"/>
                  </a:solidFill>
                </a:defRPr>
              </a:pPr>
              <a:endParaRPr lang="zh-CN" altLang="en-US" sz="1200"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15" name="1"/>
            <p:cNvSpPr txBox="1">
              <a:spLocks noChangeArrowheads="1"/>
            </p:cNvSpPr>
            <p:nvPr>
              <p:custDataLst>
                <p:tags r:id="rId7"/>
              </p:custDataLst>
            </p:nvPr>
          </p:nvSpPr>
          <p:spPr bwMode="auto">
            <a:xfrm flipH="1">
              <a:off x="14267" y="6948"/>
              <a:ext cx="1845" cy="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spcBef>
                  <a:spcPct val="20000"/>
                </a:spcBef>
              </a:pPr>
              <a:r>
                <a:rPr lang="zh-CN" altLang="en-US" sz="1600" dirty="0">
                  <a:solidFill>
                    <a:schemeClr val="bg1"/>
                  </a:solidFill>
                  <a:latin typeface="思源黑体 CN Bold" panose="020B0800000000000000" charset="-122"/>
                  <a:ea typeface="思源黑体 CN Bold" panose="020B0800000000000000" charset="-122"/>
                  <a:cs typeface="+mn-ea"/>
                  <a:sym typeface="+mn-lt"/>
                </a:rPr>
                <a:t>添加小标题</a:t>
              </a:r>
            </a:p>
          </p:txBody>
        </p:sp>
        <p:sp>
          <p:nvSpPr>
            <p:cNvPr id="16" name="1"/>
            <p:cNvSpPr txBox="1">
              <a:spLocks noChangeArrowheads="1"/>
            </p:cNvSpPr>
            <p:nvPr>
              <p:custDataLst>
                <p:tags r:id="rId8"/>
              </p:custDataLst>
            </p:nvPr>
          </p:nvSpPr>
          <p:spPr bwMode="auto">
            <a:xfrm flipH="1">
              <a:off x="14267" y="7417"/>
              <a:ext cx="3897" cy="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lnSpc>
                  <a:spcPct val="150000"/>
                </a:lnSpc>
                <a:spcBef>
                  <a:spcPts val="0"/>
                </a:spcBef>
                <a:spcAft>
                  <a:spcPts val="0"/>
                </a:spcAft>
                <a:buClrTx/>
                <a:buSzTx/>
                <a:buFontTx/>
                <a:defRPr sz="1200">
                  <a:solidFill>
                    <a:schemeClr val="accent1"/>
                  </a:solidFill>
                </a:defRPr>
              </a:pPr>
              <a:r>
                <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点击输入您的文字内容点击输入您的文字内容点击输入您的文字内容点击输入您的文字内容点击输入您的文字内容点击输入您的文字内容</a:t>
              </a:r>
              <a:endParaRPr lang="zh-CN" altLang="en-US" sz="1200"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grpSp>
      <p:sp>
        <p:nvSpPr>
          <p:cNvPr id="17" name="1"/>
          <p:cNvSpPr>
            <a:spLocks noChangeArrowheads="1"/>
          </p:cNvSpPr>
          <p:nvPr>
            <p:custDataLst>
              <p:tags r:id="rId4"/>
            </p:custDataLst>
          </p:nvPr>
        </p:nvSpPr>
        <p:spPr bwMode="auto">
          <a:xfrm>
            <a:off x="5680732" y="1715027"/>
            <a:ext cx="5687874" cy="1337945"/>
          </a:xfrm>
          <a:prstGeom prst="rect">
            <a:avLst/>
          </a:prstGeom>
        </p:spPr>
        <p:txBody>
          <a:bodyPr wrap="square" lIns="91440" tIns="45720" rIns="91440" bIns="45720" rtlCol="0" anchor="t" anchorCtr="0">
            <a:spAutoFit/>
          </a:bodyPr>
          <a:lstStyle>
            <a:defPPr>
              <a:defRPr lang="zh-CN"/>
            </a:defPPr>
            <a:lvl1pPr algn="just">
              <a:lnSpc>
                <a:spcPct val="120000"/>
              </a:lnSpc>
              <a:defRPr sz="1600">
                <a:solidFill>
                  <a:schemeClr val="tx1">
                    <a:lumMod val="65000"/>
                    <a:lumOff val="35000"/>
                  </a:schemeClr>
                </a:solidFill>
                <a:latin typeface="+mn-ea"/>
                <a:cs typeface="+mn-ea"/>
              </a:defRPr>
            </a:lvl1pPr>
          </a:lstStyle>
          <a:p>
            <a:pPr lvl="0" algn="l">
              <a:lnSpc>
                <a:spcPct val="150000"/>
              </a:lnSpc>
              <a:spcBef>
                <a:spcPts val="0"/>
              </a:spcBef>
              <a:spcAft>
                <a:spcPts val="0"/>
              </a:spcAft>
              <a:buClrTx/>
              <a:buSzTx/>
              <a:buFontTx/>
              <a:defRPr sz="1200">
                <a:solidFill>
                  <a:schemeClr val="accent1"/>
                </a:solidFill>
              </a:defRPr>
            </a:pPr>
            <a:r>
              <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rPr>
              <a:t>点击此处输入标题文本点击此处输入标题文本点击此处输入标题文本点击此处输入标题文本点击此处输入标题文本</a:t>
            </a:r>
            <a:endParaRPr lang="zh-CN" sz="18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5" name="文本框 4"/>
          <p:cNvSpPr txBox="1"/>
          <p:nvPr/>
        </p:nvSpPr>
        <p:spPr>
          <a:xfrm>
            <a:off x="5669915" y="1077595"/>
            <a:ext cx="4862195" cy="521970"/>
          </a:xfrm>
          <a:prstGeom prst="rect">
            <a:avLst/>
          </a:prstGeom>
          <a:noFill/>
        </p:spPr>
        <p:txBody>
          <a:bodyPr wrap="square" rtlCol="0">
            <a:spAutoFit/>
          </a:bodyPr>
          <a:lstStyle/>
          <a:p>
            <a:r>
              <a:rPr lang="zh-CN" altLang="en-US" sz="2800">
                <a:solidFill>
                  <a:srgbClr val="003D83"/>
                </a:solidFill>
                <a:latin typeface="思源黑体 CN Heavy" panose="020B0A00000000000000" charset="-122"/>
                <a:ea typeface="思源黑体 CN Heavy" panose="020B0A00000000000000" charset="-122"/>
                <a:cs typeface="思源黑体 CN Normal" panose="020B0400000000000000" charset="-122"/>
              </a:rPr>
              <a:t>单击此处添加大标题内容</a:t>
            </a:r>
          </a:p>
        </p:txBody>
      </p:sp>
      <p:cxnSp>
        <p:nvCxnSpPr>
          <p:cNvPr id="9" name="直接连接符 8"/>
          <p:cNvCxnSpPr/>
          <p:nvPr/>
        </p:nvCxnSpPr>
        <p:spPr>
          <a:xfrm>
            <a:off x="5763260" y="1599565"/>
            <a:ext cx="4687570" cy="0"/>
          </a:xfrm>
          <a:prstGeom prst="line">
            <a:avLst/>
          </a:prstGeom>
          <a:ln w="9525">
            <a:solidFill>
              <a:srgbClr val="103778"/>
            </a:solidFill>
            <a:prstDash val="solid"/>
          </a:ln>
        </p:spPr>
        <p:style>
          <a:lnRef idx="2">
            <a:schemeClr val="accent1"/>
          </a:lnRef>
          <a:fillRef idx="0">
            <a:srgbClr val="FFFFFF"/>
          </a:fillRef>
          <a:effectRef idx="0">
            <a:srgbClr val="FFFFFF"/>
          </a:effectRef>
          <a:fontRef idx="minor">
            <a:schemeClr val="tx1"/>
          </a:fontRef>
        </p:style>
      </p:cxn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2"/>
            </p:custDataLst>
          </p:nvPr>
        </p:nvSpPr>
        <p:spPr>
          <a:xfrm>
            <a:off x="663575" y="1400810"/>
            <a:ext cx="10924540" cy="4454525"/>
          </a:xfrm>
          <a:prstGeom prst="rect">
            <a:avLst/>
          </a:prstGeom>
          <a:solidFill>
            <a:schemeClr val="lt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latin typeface="微软雅黑" panose="020B0503020204020204" charset="-122"/>
              <a:ea typeface="微软雅黑" panose="020B0503020204020204" charset="-122"/>
            </a:endParaRPr>
          </a:p>
        </p:txBody>
      </p:sp>
      <p:sp>
        <p:nvSpPr>
          <p:cNvPr id="33" name="文本框 32"/>
          <p:cNvSpPr txBox="1"/>
          <p:nvPr>
            <p:custDataLst>
              <p:tags r:id="rId3"/>
            </p:custDataLst>
          </p:nvPr>
        </p:nvSpPr>
        <p:spPr>
          <a:xfrm>
            <a:off x="1300480" y="253365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01</a:t>
            </a:r>
          </a:p>
        </p:txBody>
      </p:sp>
      <p:sp>
        <p:nvSpPr>
          <p:cNvPr id="35" name="文本框 34"/>
          <p:cNvSpPr txBox="1"/>
          <p:nvPr>
            <p:custDataLst>
              <p:tags r:id="rId4"/>
            </p:custDataLst>
          </p:nvPr>
        </p:nvSpPr>
        <p:spPr>
          <a:xfrm>
            <a:off x="1752600" y="4610735"/>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02</a:t>
            </a:r>
          </a:p>
        </p:txBody>
      </p:sp>
      <p:sp>
        <p:nvSpPr>
          <p:cNvPr id="37" name="燕尾形 36"/>
          <p:cNvSpPr/>
          <p:nvPr>
            <p:custDataLst>
              <p:tags r:id="rId5"/>
            </p:custDataLst>
          </p:nvPr>
        </p:nvSpPr>
        <p:spPr>
          <a:xfrm>
            <a:off x="1136015" y="2534285"/>
            <a:ext cx="3277235" cy="621665"/>
          </a:xfrm>
          <a:prstGeom prst="chevron">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b="1" dirty="0">
                <a:latin typeface="思源黑体 CN Heavy" panose="020B0A00000000000000" charset="-122"/>
                <a:ea typeface="思源黑体 CN Heavy" panose="020B0A00000000000000" charset="-122"/>
              </a:rPr>
              <a:t>请输入您的标题</a:t>
            </a:r>
          </a:p>
        </p:txBody>
      </p:sp>
      <p:sp>
        <p:nvSpPr>
          <p:cNvPr id="14" name="矩形 13"/>
          <p:cNvSpPr/>
          <p:nvPr>
            <p:custDataLst>
              <p:tags r:id="rId6"/>
            </p:custDataLst>
          </p:nvPr>
        </p:nvSpPr>
        <p:spPr>
          <a:xfrm>
            <a:off x="1426664" y="3379419"/>
            <a:ext cx="2240280" cy="1529715"/>
          </a:xfrm>
          <a:prstGeom prst="rect">
            <a:avLst/>
          </a:prstGeom>
        </p:spPr>
        <p:txBody>
          <a:bodyPr wrap="none">
            <a:spAutoFit/>
          </a:bodyPr>
          <a:lstStyle/>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p>
        </p:txBody>
      </p:sp>
      <p:sp>
        <p:nvSpPr>
          <p:cNvPr id="9" name="矩形 8"/>
          <p:cNvSpPr/>
          <p:nvPr>
            <p:custDataLst>
              <p:tags r:id="rId7"/>
            </p:custDataLst>
          </p:nvPr>
        </p:nvSpPr>
        <p:spPr>
          <a:xfrm>
            <a:off x="4931229" y="3388944"/>
            <a:ext cx="2468880" cy="1691640"/>
          </a:xfrm>
          <a:prstGeom prst="rect">
            <a:avLst/>
          </a:prstGeom>
        </p:spPr>
        <p:txBody>
          <a:bodyPr wrap="none">
            <a:spAutoFit/>
          </a:bodyPr>
          <a:lstStyle/>
          <a:p>
            <a:pPr lvl="0" algn="l">
              <a:lnSpc>
                <a:spcPct val="130000"/>
              </a:lnSpc>
              <a:buClrTx/>
              <a:buSzTx/>
              <a:buFontTx/>
            </a:pPr>
            <a:r>
              <a:rPr lang="zh-CN" altLang="en-US" dirty="0">
                <a:latin typeface="思源黑体 CN Normal" panose="020B0400000000000000" charset="-122"/>
                <a:ea typeface="思源黑体 CN Normal" panose="020B0400000000000000" charset="-122"/>
                <a:sym typeface="+mn-ea"/>
              </a:rPr>
              <a:t>请输入你的正文内容</a:t>
            </a:r>
          </a:p>
          <a:p>
            <a:pPr lvl="0" algn="l">
              <a:lnSpc>
                <a:spcPct val="130000"/>
              </a:lnSpc>
              <a:buClrTx/>
              <a:buSzTx/>
              <a:buFontTx/>
            </a:pPr>
            <a:r>
              <a:rPr lang="zh-CN" altLang="en-US" dirty="0">
                <a:latin typeface="思源黑体 CN Normal" panose="020B0400000000000000" charset="-122"/>
                <a:ea typeface="思源黑体 CN Normal" panose="020B0400000000000000" charset="-122"/>
                <a:sym typeface="+mn-ea"/>
              </a:rPr>
              <a:t>请输入你的正文内容</a:t>
            </a:r>
          </a:p>
          <a:p>
            <a:pPr lvl="0" algn="l">
              <a:lnSpc>
                <a:spcPct val="130000"/>
              </a:lnSpc>
              <a:buClrTx/>
              <a:buSzTx/>
              <a:buFontTx/>
            </a:pPr>
            <a:r>
              <a:rPr lang="zh-CN" altLang="en-US" dirty="0">
                <a:latin typeface="思源黑体 CN Normal" panose="020B0400000000000000" charset="-122"/>
                <a:ea typeface="思源黑体 CN Normal" panose="020B0400000000000000" charset="-122"/>
                <a:sym typeface="+mn-ea"/>
              </a:rPr>
              <a:t>请输入你的正文内容</a:t>
            </a:r>
          </a:p>
          <a:p>
            <a:pPr lvl="0" algn="l">
              <a:lnSpc>
                <a:spcPct val="130000"/>
              </a:lnSpc>
              <a:buClrTx/>
              <a:buSzTx/>
              <a:buFontTx/>
            </a:pPr>
            <a:r>
              <a:rPr lang="zh-CN" altLang="en-US" dirty="0">
                <a:latin typeface="思源黑体 CN Normal" panose="020B0400000000000000" charset="-122"/>
                <a:ea typeface="思源黑体 CN Normal" panose="020B0400000000000000" charset="-122"/>
                <a:sym typeface="+mn-ea"/>
              </a:rPr>
              <a:t>请输入你的正文内容</a:t>
            </a:r>
          </a:p>
        </p:txBody>
      </p:sp>
      <p:sp>
        <p:nvSpPr>
          <p:cNvPr id="11" name="矩形 10"/>
          <p:cNvSpPr/>
          <p:nvPr>
            <p:custDataLst>
              <p:tags r:id="rId8"/>
            </p:custDataLst>
          </p:nvPr>
        </p:nvSpPr>
        <p:spPr>
          <a:xfrm>
            <a:off x="8328479" y="3383229"/>
            <a:ext cx="2468880" cy="1691640"/>
          </a:xfrm>
          <a:prstGeom prst="rect">
            <a:avLst/>
          </a:prstGeom>
        </p:spPr>
        <p:txBody>
          <a:bodyPr wrap="none">
            <a:spAutoFit/>
          </a:bodyPr>
          <a:lstStyle/>
          <a:p>
            <a:pPr lvl="0" algn="l">
              <a:lnSpc>
                <a:spcPct val="130000"/>
              </a:lnSpc>
              <a:buClrTx/>
              <a:buSzTx/>
              <a:buFontTx/>
            </a:pPr>
            <a:r>
              <a:rPr lang="zh-CN" altLang="en-US" dirty="0">
                <a:latin typeface="思源黑体 CN Normal" panose="020B0400000000000000" charset="-122"/>
                <a:ea typeface="思源黑体 CN Normal" panose="020B0400000000000000" charset="-122"/>
                <a:sym typeface="+mn-ea"/>
              </a:rPr>
              <a:t>请输入你的正文内容</a:t>
            </a:r>
          </a:p>
          <a:p>
            <a:pPr lvl="0" algn="l">
              <a:lnSpc>
                <a:spcPct val="130000"/>
              </a:lnSpc>
              <a:buClrTx/>
              <a:buSzTx/>
              <a:buFontTx/>
            </a:pPr>
            <a:r>
              <a:rPr lang="zh-CN" altLang="en-US" dirty="0">
                <a:latin typeface="思源黑体 CN Normal" panose="020B0400000000000000" charset="-122"/>
                <a:ea typeface="思源黑体 CN Normal" panose="020B0400000000000000" charset="-122"/>
                <a:sym typeface="+mn-ea"/>
              </a:rPr>
              <a:t>请输入你的正文内容</a:t>
            </a:r>
          </a:p>
          <a:p>
            <a:pPr lvl="0" algn="l">
              <a:lnSpc>
                <a:spcPct val="130000"/>
              </a:lnSpc>
              <a:buClrTx/>
              <a:buSzTx/>
              <a:buFontTx/>
            </a:pPr>
            <a:r>
              <a:rPr lang="zh-CN" altLang="en-US" dirty="0">
                <a:latin typeface="思源黑体 CN Normal" panose="020B0400000000000000" charset="-122"/>
                <a:ea typeface="思源黑体 CN Normal" panose="020B0400000000000000" charset="-122"/>
                <a:sym typeface="+mn-ea"/>
              </a:rPr>
              <a:t>请输入你的正文内容</a:t>
            </a:r>
          </a:p>
          <a:p>
            <a:pPr lvl="0" algn="l">
              <a:lnSpc>
                <a:spcPct val="130000"/>
              </a:lnSpc>
              <a:buClrTx/>
              <a:buSzTx/>
              <a:buFontTx/>
            </a:pPr>
            <a:r>
              <a:rPr lang="zh-CN" altLang="en-US" dirty="0">
                <a:latin typeface="思源黑体 CN Normal" panose="020B0400000000000000" charset="-122"/>
                <a:ea typeface="思源黑体 CN Normal" panose="020B0400000000000000" charset="-122"/>
                <a:sym typeface="+mn-ea"/>
              </a:rPr>
              <a:t>请输入你的正文内容</a:t>
            </a:r>
          </a:p>
        </p:txBody>
      </p:sp>
      <p:sp>
        <p:nvSpPr>
          <p:cNvPr id="16" name="矩形 15"/>
          <p:cNvSpPr/>
          <p:nvPr>
            <p:custDataLst>
              <p:tags r:id="rId9"/>
            </p:custDataLst>
          </p:nvPr>
        </p:nvSpPr>
        <p:spPr>
          <a:xfrm>
            <a:off x="1136015" y="1876377"/>
            <a:ext cx="1410194" cy="522451"/>
          </a:xfrm>
          <a:prstGeom prst="rect">
            <a:avLst/>
          </a:prstGeom>
        </p:spPr>
        <p:txBody>
          <a:bodyPr wrap="none">
            <a:spAutoFit/>
          </a:bodyPr>
          <a:lstStyle/>
          <a:p>
            <a:pPr>
              <a:lnSpc>
                <a:spcPct val="130000"/>
              </a:lnSpc>
            </a:pPr>
            <a:r>
              <a:rPr lang="en-US" altLang="zh-CN" sz="2400" dirty="0">
                <a:solidFill>
                  <a:srgbClr val="003D83"/>
                </a:solidFill>
                <a:latin typeface="+mj-lt"/>
              </a:rPr>
              <a:t>STEP 01</a:t>
            </a:r>
          </a:p>
        </p:txBody>
      </p:sp>
      <p:sp>
        <p:nvSpPr>
          <p:cNvPr id="17" name="矩形 16"/>
          <p:cNvSpPr/>
          <p:nvPr>
            <p:custDataLst>
              <p:tags r:id="rId10"/>
            </p:custDataLst>
          </p:nvPr>
        </p:nvSpPr>
        <p:spPr>
          <a:xfrm>
            <a:off x="4640580" y="1881457"/>
            <a:ext cx="1410194" cy="522451"/>
          </a:xfrm>
          <a:prstGeom prst="rect">
            <a:avLst/>
          </a:prstGeom>
        </p:spPr>
        <p:txBody>
          <a:bodyPr wrap="none">
            <a:spAutoFit/>
          </a:bodyPr>
          <a:lstStyle/>
          <a:p>
            <a:pPr>
              <a:lnSpc>
                <a:spcPct val="130000"/>
              </a:lnSpc>
            </a:pPr>
            <a:r>
              <a:rPr lang="en-US" altLang="zh-CN" sz="2400" dirty="0">
                <a:solidFill>
                  <a:srgbClr val="003D83"/>
                </a:solidFill>
                <a:latin typeface="+mj-lt"/>
              </a:rPr>
              <a:t>STEP 02</a:t>
            </a:r>
          </a:p>
        </p:txBody>
      </p:sp>
      <p:sp>
        <p:nvSpPr>
          <p:cNvPr id="18" name="矩形 17"/>
          <p:cNvSpPr/>
          <p:nvPr>
            <p:custDataLst>
              <p:tags r:id="rId11"/>
            </p:custDataLst>
          </p:nvPr>
        </p:nvSpPr>
        <p:spPr>
          <a:xfrm>
            <a:off x="8037830" y="1873837"/>
            <a:ext cx="1410194" cy="522451"/>
          </a:xfrm>
          <a:prstGeom prst="rect">
            <a:avLst/>
          </a:prstGeom>
        </p:spPr>
        <p:txBody>
          <a:bodyPr wrap="none">
            <a:spAutoFit/>
          </a:bodyPr>
          <a:lstStyle/>
          <a:p>
            <a:pPr>
              <a:lnSpc>
                <a:spcPct val="130000"/>
              </a:lnSpc>
            </a:pPr>
            <a:r>
              <a:rPr lang="en-US" altLang="zh-CN" sz="2400" dirty="0">
                <a:solidFill>
                  <a:srgbClr val="003D83"/>
                </a:solidFill>
                <a:latin typeface="+mj-lt"/>
              </a:rPr>
              <a:t>STEP 02</a:t>
            </a:r>
          </a:p>
        </p:txBody>
      </p:sp>
      <p:sp>
        <p:nvSpPr>
          <p:cNvPr id="3" name="燕尾形 2"/>
          <p:cNvSpPr/>
          <p:nvPr>
            <p:custDataLst>
              <p:tags r:id="rId12"/>
            </p:custDataLst>
          </p:nvPr>
        </p:nvSpPr>
        <p:spPr>
          <a:xfrm>
            <a:off x="4640580" y="2534285"/>
            <a:ext cx="3277235" cy="621665"/>
          </a:xfrm>
          <a:prstGeom prst="chevron">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b="1" dirty="0">
                <a:latin typeface="思源黑体 CN Heavy" panose="020B0A00000000000000" charset="-122"/>
                <a:ea typeface="思源黑体 CN Heavy" panose="020B0A00000000000000" charset="-122"/>
              </a:rPr>
              <a:t>请输入您的标题</a:t>
            </a:r>
          </a:p>
        </p:txBody>
      </p:sp>
      <p:sp>
        <p:nvSpPr>
          <p:cNvPr id="7" name="燕尾形 6"/>
          <p:cNvSpPr/>
          <p:nvPr>
            <p:custDataLst>
              <p:tags r:id="rId13"/>
            </p:custDataLst>
          </p:nvPr>
        </p:nvSpPr>
        <p:spPr>
          <a:xfrm>
            <a:off x="8037830" y="2531110"/>
            <a:ext cx="3277235" cy="621665"/>
          </a:xfrm>
          <a:prstGeom prst="chevron">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b="1" dirty="0">
                <a:latin typeface="思源黑体 CN Heavy" panose="020B0A00000000000000" charset="-122"/>
                <a:ea typeface="思源黑体 CN Heavy" panose="020B0A00000000000000" charset="-122"/>
              </a:rPr>
              <a:t>请输入您的标题</a:t>
            </a:r>
          </a:p>
        </p:txBody>
      </p:sp>
      <p:grpSp>
        <p:nvGrpSpPr>
          <p:cNvPr id="28" name="组合 27"/>
          <p:cNvGrpSpPr/>
          <p:nvPr/>
        </p:nvGrpSpPr>
        <p:grpSpPr>
          <a:xfrm>
            <a:off x="0" y="382270"/>
            <a:ext cx="5654675" cy="521970"/>
            <a:chOff x="653" y="5042"/>
            <a:chExt cx="8905" cy="822"/>
          </a:xfrm>
        </p:grpSpPr>
        <p:sp>
          <p:nvSpPr>
            <p:cNvPr id="2" name="矩形 1"/>
            <p:cNvSpPr/>
            <p:nvPr/>
          </p:nvSpPr>
          <p:spPr>
            <a:xfrm>
              <a:off x="653" y="5137"/>
              <a:ext cx="1164" cy="567"/>
            </a:xfrm>
            <a:prstGeom prst="rect">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D83"/>
                </a:solidFill>
                <a:cs typeface="思源黑体 CN Normal" panose="020B0400000000000000" charset="-122"/>
              </a:endParaRPr>
            </a:p>
          </p:txBody>
        </p:sp>
        <p:sp>
          <p:nvSpPr>
            <p:cNvPr id="4" name="文本框 3"/>
            <p:cNvSpPr txBox="1"/>
            <p:nvPr/>
          </p:nvSpPr>
          <p:spPr>
            <a:xfrm>
              <a:off x="1901" y="5042"/>
              <a:ext cx="7657" cy="822"/>
            </a:xfrm>
            <a:prstGeom prst="rect">
              <a:avLst/>
            </a:prstGeom>
            <a:noFill/>
          </p:spPr>
          <p:txBody>
            <a:bodyPr wrap="square" rtlCol="0">
              <a:spAutoFit/>
            </a:bodyPr>
            <a:lstStyle/>
            <a:p>
              <a:r>
                <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rPr>
                <a:t>单击此处添加大标题内容</a:t>
              </a:r>
            </a:p>
          </p:txBody>
        </p:sp>
      </p:grpSp>
      <p:pic>
        <p:nvPicPr>
          <p:cNvPr id="10" name="图片 9" descr="SWU水印 线条1"/>
          <p:cNvPicPr>
            <a:picLocks noChangeAspect="1"/>
          </p:cNvPicPr>
          <p:nvPr/>
        </p:nvPicPr>
        <p:blipFill>
          <a:blip r:embed="rId15"/>
          <a:srcRect t="44204" b="47074"/>
          <a:stretch>
            <a:fillRect/>
          </a:stretch>
        </p:blipFill>
        <p:spPr>
          <a:xfrm>
            <a:off x="0" y="6229350"/>
            <a:ext cx="12190095" cy="757555"/>
          </a:xfrm>
          <a:prstGeom prst="rect">
            <a:avLst/>
          </a:prstGeom>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0" y="382270"/>
            <a:ext cx="5654675" cy="521970"/>
            <a:chOff x="653" y="5042"/>
            <a:chExt cx="8905" cy="822"/>
          </a:xfrm>
        </p:grpSpPr>
        <p:sp>
          <p:nvSpPr>
            <p:cNvPr id="2" name="矩形 1"/>
            <p:cNvSpPr/>
            <p:nvPr/>
          </p:nvSpPr>
          <p:spPr>
            <a:xfrm>
              <a:off x="653" y="5137"/>
              <a:ext cx="1164" cy="567"/>
            </a:xfrm>
            <a:prstGeom prst="rect">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D83"/>
                </a:solidFill>
                <a:cs typeface="思源黑体 CN Normal" panose="020B0400000000000000" charset="-122"/>
              </a:endParaRPr>
            </a:p>
          </p:txBody>
        </p:sp>
        <p:sp>
          <p:nvSpPr>
            <p:cNvPr id="4" name="文本框 3"/>
            <p:cNvSpPr txBox="1"/>
            <p:nvPr/>
          </p:nvSpPr>
          <p:spPr>
            <a:xfrm>
              <a:off x="1901" y="5042"/>
              <a:ext cx="7657" cy="822"/>
            </a:xfrm>
            <a:prstGeom prst="rect">
              <a:avLst/>
            </a:prstGeom>
            <a:noFill/>
          </p:spPr>
          <p:txBody>
            <a:bodyPr wrap="square" rtlCol="0">
              <a:spAutoFit/>
            </a:bodyPr>
            <a:lstStyle/>
            <a:p>
              <a:r>
                <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rPr>
                <a:t>单击此处添加大标题内容</a:t>
              </a:r>
            </a:p>
          </p:txBody>
        </p:sp>
      </p:grpSp>
      <p:sp>
        <p:nvSpPr>
          <p:cNvPr id="9" name="矩形 8"/>
          <p:cNvSpPr/>
          <p:nvPr>
            <p:custDataLst>
              <p:tags r:id="rId2"/>
            </p:custDataLst>
          </p:nvPr>
        </p:nvSpPr>
        <p:spPr>
          <a:xfrm>
            <a:off x="1849120" y="2117090"/>
            <a:ext cx="3087370" cy="3926840"/>
          </a:xfrm>
          <a:prstGeom prst="rect">
            <a:avLst/>
          </a:prstGeom>
          <a:noFill/>
          <a:ln w="25400">
            <a:solidFill>
              <a:srgbClr val="003D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350">
              <a:solidFill>
                <a:srgbClr val="003D83"/>
              </a:solidFill>
              <a:latin typeface="微软雅黑" panose="020B0503020204020204" charset="-122"/>
              <a:ea typeface="微软雅黑" panose="020B0503020204020204" charset="-122"/>
              <a:cs typeface="+mn-ea"/>
              <a:sym typeface="+mn-lt"/>
            </a:endParaRPr>
          </a:p>
        </p:txBody>
      </p:sp>
      <p:sp>
        <p:nvSpPr>
          <p:cNvPr id="6" name="矩形 5"/>
          <p:cNvSpPr/>
          <p:nvPr>
            <p:custDataLst>
              <p:tags r:id="rId3"/>
            </p:custDataLst>
          </p:nvPr>
        </p:nvSpPr>
        <p:spPr>
          <a:xfrm>
            <a:off x="1135380" y="1436370"/>
            <a:ext cx="3087370" cy="3926840"/>
          </a:xfrm>
          <a:prstGeom prst="rect">
            <a:avLst/>
          </a:prstGeom>
          <a:noFill/>
          <a:ln w="25400">
            <a:solidFill>
              <a:srgbClr val="003D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350">
              <a:solidFill>
                <a:srgbClr val="003D83"/>
              </a:solidFill>
              <a:latin typeface="微软雅黑" panose="020B0503020204020204" charset="-122"/>
              <a:ea typeface="微软雅黑" panose="020B0503020204020204" charset="-122"/>
              <a:cs typeface="+mn-ea"/>
              <a:sym typeface="+mn-lt"/>
            </a:endParaRPr>
          </a:p>
        </p:txBody>
      </p:sp>
      <p:pic>
        <p:nvPicPr>
          <p:cNvPr id="5" name="图片 4" descr="微信图片_20240104181656"/>
          <p:cNvPicPr>
            <a:picLocks noChangeAspect="1"/>
          </p:cNvPicPr>
          <p:nvPr/>
        </p:nvPicPr>
        <p:blipFill>
          <a:blip r:embed="rId5"/>
          <a:srcRect l="38780" r="8090"/>
          <a:stretch>
            <a:fillRect/>
          </a:stretch>
        </p:blipFill>
        <p:spPr>
          <a:xfrm>
            <a:off x="1475740" y="1737360"/>
            <a:ext cx="3194685" cy="4009390"/>
          </a:xfrm>
          <a:prstGeom prst="rect">
            <a:avLst/>
          </a:prstGeom>
        </p:spPr>
      </p:pic>
      <p:sp>
        <p:nvSpPr>
          <p:cNvPr id="39" name="文本框 12"/>
          <p:cNvSpPr txBox="1">
            <a:spLocks noChangeArrowheads="1"/>
          </p:cNvSpPr>
          <p:nvPr/>
        </p:nvSpPr>
        <p:spPr>
          <a:xfrm>
            <a:off x="6027738" y="2117025"/>
            <a:ext cx="4840288"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Normal" panose="020B0400000000000000" charset="-122"/>
                <a:ea typeface="思源黑体 CN Normal" panose="020B0400000000000000" charset="-122"/>
              </a:rPr>
              <a:t>点击此处输入标题文本点击此处输入标题文本点击此处输入标题文本点击此处输入标题文本点击此处输入标题文本</a:t>
            </a:r>
          </a:p>
        </p:txBody>
      </p:sp>
      <p:sp>
        <p:nvSpPr>
          <p:cNvPr id="43" name="文本框 12"/>
          <p:cNvSpPr txBox="1">
            <a:spLocks noChangeArrowheads="1"/>
          </p:cNvSpPr>
          <p:nvPr/>
        </p:nvSpPr>
        <p:spPr>
          <a:xfrm>
            <a:off x="6026150" y="3522821"/>
            <a:ext cx="4938712"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lvl="0" indent="-285750" algn="just">
              <a:lnSpc>
                <a:spcPct val="150000"/>
              </a:lnSpc>
              <a:buClrTx/>
              <a:buSzTx/>
              <a:buFont typeface="Arial" panose="020B0604020202020204" pitchFamily="34" charset="0"/>
              <a:buChar char="•"/>
            </a:pPr>
            <a:r>
              <a:rPr lang="zh-CN" dirty="0">
                <a:solidFill>
                  <a:schemeClr val="tx1">
                    <a:lumMod val="75000"/>
                    <a:lumOff val="25000"/>
                  </a:schemeClr>
                </a:solidFill>
                <a:latin typeface="思源黑体 CN Normal" panose="020B0400000000000000" charset="-122"/>
                <a:ea typeface="思源黑体 CN Normal" panose="020B0400000000000000" charset="-122"/>
                <a:sym typeface="+mn-ea"/>
              </a:rPr>
              <a:t>点击此处输入标题文本点击此处输入标题文本点击此处输入标题文本点击此处输入标题文本点击此处输入标题文本</a:t>
            </a:r>
          </a:p>
        </p:txBody>
      </p:sp>
      <p:sp>
        <p:nvSpPr>
          <p:cNvPr id="7" name="文本框 6"/>
          <p:cNvSpPr txBox="1"/>
          <p:nvPr/>
        </p:nvSpPr>
        <p:spPr>
          <a:xfrm>
            <a:off x="6315364" y="1588952"/>
            <a:ext cx="2985722" cy="460375"/>
          </a:xfrm>
          <a:prstGeom prst="rect">
            <a:avLst/>
          </a:prstGeom>
          <a:noFill/>
        </p:spPr>
        <p:txBody>
          <a:bodyPr wrap="square" rtlCol="0">
            <a:spAutoFit/>
          </a:bodyPr>
          <a:lstStyle/>
          <a:p>
            <a:r>
              <a:rPr lang="zh-CN" altLang="en-US" sz="2400" b="1" dirty="0">
                <a:solidFill>
                  <a:srgbClr val="003D83"/>
                </a:solidFill>
                <a:latin typeface="思源黑体 CN Heavy" panose="020B0A00000000000000" charset="-122"/>
                <a:ea typeface="思源黑体 CN Heavy" panose="020B0A00000000000000" charset="-122"/>
              </a:rPr>
              <a:t>添加标题内容</a:t>
            </a:r>
          </a:p>
        </p:txBody>
      </p:sp>
      <p:pic>
        <p:nvPicPr>
          <p:cNvPr id="10" name="图片 9" descr="SWU水印 线条1"/>
          <p:cNvPicPr>
            <a:picLocks noChangeAspect="1"/>
          </p:cNvPicPr>
          <p:nvPr/>
        </p:nvPicPr>
        <p:blipFill>
          <a:blip r:embed="rId6"/>
          <a:srcRect t="44204" b="47074"/>
          <a:stretch>
            <a:fillRect/>
          </a:stretch>
        </p:blipFill>
        <p:spPr>
          <a:xfrm>
            <a:off x="0" y="6229350"/>
            <a:ext cx="12190095" cy="757555"/>
          </a:xfrm>
          <a:prstGeom prst="rect">
            <a:avLst/>
          </a:prstGeom>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99"/>
          <p:cNvCxnSpPr/>
          <p:nvPr>
            <p:custDataLst>
              <p:tags r:id="rId2"/>
            </p:custDataLst>
          </p:nvPr>
        </p:nvCxnSpPr>
        <p:spPr>
          <a:xfrm>
            <a:off x="577871" y="3737907"/>
            <a:ext cx="10974705" cy="0"/>
          </a:xfrm>
          <a:prstGeom prst="line">
            <a:avLst/>
          </a:prstGeom>
          <a:ln w="22225">
            <a:solidFill>
              <a:srgbClr val="003D83"/>
            </a:solidFill>
            <a:headEnd type="diamond"/>
            <a:tailEnd type="triangle"/>
          </a:ln>
        </p:spPr>
        <p:style>
          <a:lnRef idx="1">
            <a:schemeClr val="accent1"/>
          </a:lnRef>
          <a:fillRef idx="0">
            <a:schemeClr val="accent1"/>
          </a:fillRef>
          <a:effectRef idx="0">
            <a:schemeClr val="accent1"/>
          </a:effectRef>
          <a:fontRef idx="minor">
            <a:schemeClr val="tx1"/>
          </a:fontRef>
        </p:style>
      </p:cxnSp>
      <p:grpSp>
        <p:nvGrpSpPr>
          <p:cNvPr id="4" name="组合 3"/>
          <p:cNvGrpSpPr/>
          <p:nvPr>
            <p:custDataLst>
              <p:tags r:id="rId3"/>
            </p:custDataLst>
          </p:nvPr>
        </p:nvGrpSpPr>
        <p:grpSpPr>
          <a:xfrm>
            <a:off x="2216744" y="3569684"/>
            <a:ext cx="336447" cy="336447"/>
            <a:chOff x="860937" y="1372564"/>
            <a:chExt cx="4320663" cy="4320663"/>
          </a:xfrm>
          <a:solidFill>
            <a:srgbClr val="103778">
              <a:alpha val="44000"/>
            </a:srgbClr>
          </a:solidFill>
        </p:grpSpPr>
        <p:sp>
          <p:nvSpPr>
            <p:cNvPr id="5" name="椭圆 4"/>
            <p:cNvSpPr/>
            <p:nvPr>
              <p:custDataLst>
                <p:tags r:id="rId134"/>
              </p:custDataLst>
            </p:nvPr>
          </p:nvSpPr>
          <p:spPr>
            <a:xfrm>
              <a:off x="860937" y="1372564"/>
              <a:ext cx="4320663" cy="43206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6" name="椭圆 5"/>
            <p:cNvSpPr/>
            <p:nvPr>
              <p:custDataLst>
                <p:tags r:id="rId135"/>
              </p:custDataLst>
            </p:nvPr>
          </p:nvSpPr>
          <p:spPr>
            <a:xfrm>
              <a:off x="1134412" y="1646039"/>
              <a:ext cx="3773713" cy="37737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7" name="椭圆 6"/>
            <p:cNvSpPr/>
            <p:nvPr>
              <p:custDataLst>
                <p:tags r:id="rId136"/>
              </p:custDataLst>
            </p:nvPr>
          </p:nvSpPr>
          <p:spPr>
            <a:xfrm>
              <a:off x="1492675" y="2004302"/>
              <a:ext cx="3057186" cy="30571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grpSp>
      <p:grpSp>
        <p:nvGrpSpPr>
          <p:cNvPr id="8" name="组合 7"/>
          <p:cNvGrpSpPr/>
          <p:nvPr>
            <p:custDataLst>
              <p:tags r:id="rId4"/>
            </p:custDataLst>
          </p:nvPr>
        </p:nvGrpSpPr>
        <p:grpSpPr>
          <a:xfrm>
            <a:off x="4067321" y="3569684"/>
            <a:ext cx="336447" cy="336447"/>
            <a:chOff x="860937" y="1372564"/>
            <a:chExt cx="4320663" cy="4320663"/>
          </a:xfrm>
          <a:solidFill>
            <a:srgbClr val="103778">
              <a:alpha val="44000"/>
            </a:srgbClr>
          </a:solidFill>
        </p:grpSpPr>
        <p:sp>
          <p:nvSpPr>
            <p:cNvPr id="9" name="椭圆 8"/>
            <p:cNvSpPr/>
            <p:nvPr>
              <p:custDataLst>
                <p:tags r:id="rId131"/>
              </p:custDataLst>
            </p:nvPr>
          </p:nvSpPr>
          <p:spPr>
            <a:xfrm>
              <a:off x="860937" y="1372564"/>
              <a:ext cx="4320663" cy="43206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10" name="椭圆 9"/>
            <p:cNvSpPr/>
            <p:nvPr>
              <p:custDataLst>
                <p:tags r:id="rId132"/>
              </p:custDataLst>
            </p:nvPr>
          </p:nvSpPr>
          <p:spPr>
            <a:xfrm>
              <a:off x="1134412" y="1646039"/>
              <a:ext cx="3773713" cy="37737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11" name="椭圆 10"/>
            <p:cNvSpPr/>
            <p:nvPr>
              <p:custDataLst>
                <p:tags r:id="rId133"/>
              </p:custDataLst>
            </p:nvPr>
          </p:nvSpPr>
          <p:spPr>
            <a:xfrm>
              <a:off x="1492675" y="2004302"/>
              <a:ext cx="3057186" cy="30571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grpSp>
      <p:grpSp>
        <p:nvGrpSpPr>
          <p:cNvPr id="12" name="组合 11"/>
          <p:cNvGrpSpPr/>
          <p:nvPr>
            <p:custDataLst>
              <p:tags r:id="rId5"/>
            </p:custDataLst>
          </p:nvPr>
        </p:nvGrpSpPr>
        <p:grpSpPr>
          <a:xfrm>
            <a:off x="5917898" y="3569684"/>
            <a:ext cx="336447" cy="336447"/>
            <a:chOff x="860937" y="1372564"/>
            <a:chExt cx="4320663" cy="4320663"/>
          </a:xfrm>
          <a:solidFill>
            <a:srgbClr val="103778">
              <a:alpha val="44000"/>
            </a:srgbClr>
          </a:solidFill>
        </p:grpSpPr>
        <p:sp>
          <p:nvSpPr>
            <p:cNvPr id="13" name="椭圆 12"/>
            <p:cNvSpPr/>
            <p:nvPr>
              <p:custDataLst>
                <p:tags r:id="rId128"/>
              </p:custDataLst>
            </p:nvPr>
          </p:nvSpPr>
          <p:spPr>
            <a:xfrm>
              <a:off x="860937" y="1372564"/>
              <a:ext cx="4320663" cy="43206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14" name="椭圆 13"/>
            <p:cNvSpPr/>
            <p:nvPr>
              <p:custDataLst>
                <p:tags r:id="rId129"/>
              </p:custDataLst>
            </p:nvPr>
          </p:nvSpPr>
          <p:spPr>
            <a:xfrm>
              <a:off x="1134412" y="1646039"/>
              <a:ext cx="3773713" cy="37737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15" name="椭圆 14"/>
            <p:cNvSpPr/>
            <p:nvPr>
              <p:custDataLst>
                <p:tags r:id="rId130"/>
              </p:custDataLst>
            </p:nvPr>
          </p:nvSpPr>
          <p:spPr>
            <a:xfrm>
              <a:off x="1492675" y="2004302"/>
              <a:ext cx="3057186" cy="30571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grpSp>
      <p:grpSp>
        <p:nvGrpSpPr>
          <p:cNvPr id="16" name="组合 15"/>
          <p:cNvGrpSpPr/>
          <p:nvPr>
            <p:custDataLst>
              <p:tags r:id="rId6"/>
            </p:custDataLst>
          </p:nvPr>
        </p:nvGrpSpPr>
        <p:grpSpPr>
          <a:xfrm>
            <a:off x="7768475" y="3569684"/>
            <a:ext cx="336447" cy="336447"/>
            <a:chOff x="860937" y="1372564"/>
            <a:chExt cx="4320663" cy="4320663"/>
          </a:xfrm>
          <a:solidFill>
            <a:srgbClr val="103778">
              <a:alpha val="44000"/>
            </a:srgbClr>
          </a:solidFill>
        </p:grpSpPr>
        <p:sp>
          <p:nvSpPr>
            <p:cNvPr id="17" name="椭圆 16"/>
            <p:cNvSpPr/>
            <p:nvPr>
              <p:custDataLst>
                <p:tags r:id="rId125"/>
              </p:custDataLst>
            </p:nvPr>
          </p:nvSpPr>
          <p:spPr>
            <a:xfrm>
              <a:off x="860937" y="1372564"/>
              <a:ext cx="4320663" cy="43206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18" name="椭圆 17"/>
            <p:cNvSpPr/>
            <p:nvPr>
              <p:custDataLst>
                <p:tags r:id="rId126"/>
              </p:custDataLst>
            </p:nvPr>
          </p:nvSpPr>
          <p:spPr>
            <a:xfrm>
              <a:off x="1134412" y="1646039"/>
              <a:ext cx="3773713" cy="37737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19" name="椭圆 18"/>
            <p:cNvSpPr/>
            <p:nvPr>
              <p:custDataLst>
                <p:tags r:id="rId127"/>
              </p:custDataLst>
            </p:nvPr>
          </p:nvSpPr>
          <p:spPr>
            <a:xfrm>
              <a:off x="1492675" y="2004302"/>
              <a:ext cx="3057186" cy="30571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grpSp>
      <p:grpSp>
        <p:nvGrpSpPr>
          <p:cNvPr id="20" name="组合 19"/>
          <p:cNvGrpSpPr/>
          <p:nvPr>
            <p:custDataLst>
              <p:tags r:id="rId7"/>
            </p:custDataLst>
          </p:nvPr>
        </p:nvGrpSpPr>
        <p:grpSpPr>
          <a:xfrm>
            <a:off x="9619051" y="3569684"/>
            <a:ext cx="336447" cy="336447"/>
            <a:chOff x="860937" y="1372564"/>
            <a:chExt cx="4320663" cy="4320663"/>
          </a:xfrm>
          <a:solidFill>
            <a:srgbClr val="103778">
              <a:alpha val="44000"/>
            </a:srgbClr>
          </a:solidFill>
        </p:grpSpPr>
        <p:sp>
          <p:nvSpPr>
            <p:cNvPr id="21" name="椭圆 20"/>
            <p:cNvSpPr/>
            <p:nvPr>
              <p:custDataLst>
                <p:tags r:id="rId122"/>
              </p:custDataLst>
            </p:nvPr>
          </p:nvSpPr>
          <p:spPr>
            <a:xfrm>
              <a:off x="860937" y="1372564"/>
              <a:ext cx="4320663" cy="43206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22" name="椭圆 21"/>
            <p:cNvSpPr/>
            <p:nvPr>
              <p:custDataLst>
                <p:tags r:id="rId123"/>
              </p:custDataLst>
            </p:nvPr>
          </p:nvSpPr>
          <p:spPr>
            <a:xfrm>
              <a:off x="1134412" y="1646039"/>
              <a:ext cx="3773713" cy="37737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23" name="椭圆 22"/>
            <p:cNvSpPr/>
            <p:nvPr>
              <p:custDataLst>
                <p:tags r:id="rId124"/>
              </p:custDataLst>
            </p:nvPr>
          </p:nvSpPr>
          <p:spPr>
            <a:xfrm>
              <a:off x="1492675" y="2004302"/>
              <a:ext cx="3057186" cy="30571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grpSp>
      <p:cxnSp>
        <p:nvCxnSpPr>
          <p:cNvPr id="24" name="直接连接符 126"/>
          <p:cNvCxnSpPr/>
          <p:nvPr>
            <p:custDataLst>
              <p:tags r:id="rId8"/>
            </p:custDataLst>
          </p:nvPr>
        </p:nvCxnSpPr>
        <p:spPr>
          <a:xfrm>
            <a:off x="2384967" y="3737908"/>
            <a:ext cx="0" cy="626806"/>
          </a:xfrm>
          <a:prstGeom prst="line">
            <a:avLst/>
          </a:prstGeom>
          <a:ln w="15875" cmpd="sng">
            <a:solidFill>
              <a:srgbClr val="003D83"/>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27" name="直接连接符 135"/>
          <p:cNvCxnSpPr/>
          <p:nvPr>
            <p:custDataLst>
              <p:tags r:id="rId9"/>
            </p:custDataLst>
          </p:nvPr>
        </p:nvCxnSpPr>
        <p:spPr>
          <a:xfrm>
            <a:off x="6086244" y="3737908"/>
            <a:ext cx="0" cy="626806"/>
          </a:xfrm>
          <a:prstGeom prst="line">
            <a:avLst/>
          </a:prstGeom>
          <a:ln w="15875" cmpd="sng">
            <a:solidFill>
              <a:srgbClr val="003D83"/>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30" name="直接连接符 144"/>
          <p:cNvCxnSpPr/>
          <p:nvPr>
            <p:custDataLst>
              <p:tags r:id="rId10"/>
            </p:custDataLst>
          </p:nvPr>
        </p:nvCxnSpPr>
        <p:spPr>
          <a:xfrm>
            <a:off x="9787275" y="3737908"/>
            <a:ext cx="0" cy="626806"/>
          </a:xfrm>
          <a:prstGeom prst="line">
            <a:avLst/>
          </a:prstGeom>
          <a:ln w="15875" cmpd="sng">
            <a:solidFill>
              <a:srgbClr val="003D83"/>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33" name="直接连接符 153"/>
          <p:cNvCxnSpPr/>
          <p:nvPr>
            <p:custDataLst>
              <p:tags r:id="rId11"/>
            </p:custDataLst>
          </p:nvPr>
        </p:nvCxnSpPr>
        <p:spPr>
          <a:xfrm flipV="1">
            <a:off x="4214249" y="2978122"/>
            <a:ext cx="0" cy="626806"/>
          </a:xfrm>
          <a:prstGeom prst="line">
            <a:avLst/>
          </a:prstGeom>
          <a:ln w="15875" cmpd="sng">
            <a:solidFill>
              <a:srgbClr val="003D83"/>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35" name="直接连接符 162"/>
          <p:cNvCxnSpPr/>
          <p:nvPr>
            <p:custDataLst>
              <p:tags r:id="rId12"/>
            </p:custDataLst>
          </p:nvPr>
        </p:nvCxnSpPr>
        <p:spPr>
          <a:xfrm flipV="1">
            <a:off x="7936699" y="2978122"/>
            <a:ext cx="0" cy="626806"/>
          </a:xfrm>
          <a:prstGeom prst="line">
            <a:avLst/>
          </a:prstGeom>
          <a:ln w="15875" cmpd="sng">
            <a:solidFill>
              <a:srgbClr val="003D83"/>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37" name="椭圆 36"/>
          <p:cNvSpPr/>
          <p:nvPr>
            <p:custDataLst>
              <p:tags r:id="rId13"/>
            </p:custDataLst>
          </p:nvPr>
        </p:nvSpPr>
        <p:spPr>
          <a:xfrm>
            <a:off x="1932703" y="4347781"/>
            <a:ext cx="904528" cy="904528"/>
          </a:xfrm>
          <a:prstGeom prst="ellipse">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3D83"/>
              </a:solidFill>
              <a:effectLst/>
              <a:uLnTx/>
              <a:uFillTx/>
              <a:latin typeface="HYYakuHei 65W" panose="020B0604020202020204" pitchFamily="34" charset="-122"/>
              <a:ea typeface="HYYakuHei 65W" panose="020B0604020202020204" pitchFamily="34" charset="-122"/>
            </a:endParaRPr>
          </a:p>
        </p:txBody>
      </p:sp>
      <p:sp>
        <p:nvSpPr>
          <p:cNvPr id="40" name="文本框 39"/>
          <p:cNvSpPr txBox="1"/>
          <p:nvPr>
            <p:custDataLst>
              <p:tags r:id="rId14"/>
            </p:custDataLst>
          </p:nvPr>
        </p:nvSpPr>
        <p:spPr>
          <a:xfrm>
            <a:off x="1413510" y="1712595"/>
            <a:ext cx="1761490" cy="398780"/>
          </a:xfrm>
          <a:prstGeom prst="rect">
            <a:avLst/>
          </a:prstGeom>
          <a:noFill/>
        </p:spPr>
        <p:txBody>
          <a:bodyPr wrap="square" rtlCol="0" anchor="t">
            <a:spAutoFit/>
          </a:bodyPr>
          <a:lstStyle/>
          <a:p>
            <a:pPr lvl="0" algn="l">
              <a:buClrTx/>
              <a:buSzTx/>
              <a:buFontTx/>
            </a:pPr>
            <a:r>
              <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rPr>
              <a:t>添加小标题</a:t>
            </a:r>
          </a:p>
        </p:txBody>
      </p:sp>
      <p:sp>
        <p:nvSpPr>
          <p:cNvPr id="41" name="椭圆 40"/>
          <p:cNvSpPr/>
          <p:nvPr>
            <p:custDataLst>
              <p:tags r:id="rId15"/>
            </p:custDataLst>
          </p:nvPr>
        </p:nvSpPr>
        <p:spPr>
          <a:xfrm>
            <a:off x="5641103" y="4347781"/>
            <a:ext cx="904528" cy="904528"/>
          </a:xfrm>
          <a:prstGeom prst="ellipse">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3D83"/>
              </a:solidFill>
              <a:effectLst/>
              <a:uLnTx/>
              <a:uFillTx/>
              <a:latin typeface="HYYakuHei 65W" panose="020B0604020202020204" pitchFamily="34" charset="-122"/>
              <a:ea typeface="HYYakuHei 65W" panose="020B0604020202020204" pitchFamily="34" charset="-122"/>
            </a:endParaRPr>
          </a:p>
        </p:txBody>
      </p:sp>
      <p:sp>
        <p:nvSpPr>
          <p:cNvPr id="44" name="椭圆 43"/>
          <p:cNvSpPr/>
          <p:nvPr>
            <p:custDataLst>
              <p:tags r:id="rId16"/>
            </p:custDataLst>
          </p:nvPr>
        </p:nvSpPr>
        <p:spPr>
          <a:xfrm>
            <a:off x="9383369" y="4347781"/>
            <a:ext cx="904528" cy="904528"/>
          </a:xfrm>
          <a:prstGeom prst="ellipse">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3D83"/>
              </a:solidFill>
              <a:effectLst/>
              <a:uLnTx/>
              <a:uFillTx/>
              <a:latin typeface="HYYakuHei 65W" panose="020B0604020202020204" pitchFamily="34" charset="-122"/>
              <a:ea typeface="HYYakuHei 65W" panose="020B0604020202020204" pitchFamily="34" charset="-122"/>
            </a:endParaRPr>
          </a:p>
        </p:txBody>
      </p:sp>
      <p:sp>
        <p:nvSpPr>
          <p:cNvPr id="47" name="椭圆 46"/>
          <p:cNvSpPr/>
          <p:nvPr>
            <p:custDataLst>
              <p:tags r:id="rId17"/>
            </p:custDataLst>
          </p:nvPr>
        </p:nvSpPr>
        <p:spPr>
          <a:xfrm>
            <a:off x="3777821" y="2094026"/>
            <a:ext cx="904528" cy="904528"/>
          </a:xfrm>
          <a:prstGeom prst="ellipse">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3D83"/>
              </a:solidFill>
              <a:effectLst/>
              <a:uLnTx/>
              <a:uFillTx/>
              <a:latin typeface="HYYakuHei 65W" panose="020B0604020202020204" pitchFamily="34" charset="-122"/>
              <a:ea typeface="HYYakuHei 65W" panose="020B0604020202020204" pitchFamily="34" charset="-122"/>
            </a:endParaRPr>
          </a:p>
        </p:txBody>
      </p:sp>
      <p:sp>
        <p:nvSpPr>
          <p:cNvPr id="50" name="椭圆 49"/>
          <p:cNvSpPr/>
          <p:nvPr>
            <p:custDataLst>
              <p:tags r:id="rId18"/>
            </p:custDataLst>
          </p:nvPr>
        </p:nvSpPr>
        <p:spPr>
          <a:xfrm>
            <a:off x="7503155" y="2094026"/>
            <a:ext cx="904528" cy="904528"/>
          </a:xfrm>
          <a:prstGeom prst="ellipse">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3D83"/>
              </a:solidFill>
              <a:effectLst/>
              <a:uLnTx/>
              <a:uFillTx/>
              <a:latin typeface="HYYakuHei 65W" panose="020B0604020202020204" pitchFamily="34" charset="-122"/>
              <a:ea typeface="HYYakuHei 65W" panose="020B0604020202020204" pitchFamily="34" charset="-122"/>
            </a:endParaRPr>
          </a:p>
        </p:txBody>
      </p:sp>
      <p:grpSp>
        <p:nvGrpSpPr>
          <p:cNvPr id="58" name="图形 2"/>
          <p:cNvGrpSpPr/>
          <p:nvPr>
            <p:custDataLst>
              <p:tags r:id="rId19"/>
            </p:custDataLst>
          </p:nvPr>
        </p:nvGrpSpPr>
        <p:grpSpPr>
          <a:xfrm>
            <a:off x="2235923" y="4623569"/>
            <a:ext cx="381562" cy="327513"/>
            <a:chOff x="5897428" y="3647882"/>
            <a:chExt cx="658752" cy="565438"/>
          </a:xfrm>
          <a:solidFill>
            <a:schemeClr val="bg1"/>
          </a:solidFill>
        </p:grpSpPr>
        <p:sp>
          <p:nvSpPr>
            <p:cNvPr id="59" name="任意形状 58"/>
            <p:cNvSpPr/>
            <p:nvPr>
              <p:custDataLst>
                <p:tags r:id="rId95"/>
              </p:custDataLst>
            </p:nvPr>
          </p:nvSpPr>
          <p:spPr>
            <a:xfrm>
              <a:off x="5898313" y="3672332"/>
              <a:ext cx="195125" cy="540980"/>
            </a:xfrm>
            <a:custGeom>
              <a:avLst/>
              <a:gdLst>
                <a:gd name="connsiteX0" fmla="*/ 186980 w 195125"/>
                <a:gd name="connsiteY0" fmla="*/ 540981 h 540980"/>
                <a:gd name="connsiteX1" fmla="*/ 8145 w 195125"/>
                <a:gd name="connsiteY1" fmla="*/ 540981 h 540980"/>
                <a:gd name="connsiteX2" fmla="*/ 1 w 195125"/>
                <a:gd name="connsiteY2" fmla="*/ 532691 h 540980"/>
                <a:gd name="connsiteX3" fmla="*/ 1 w 195125"/>
                <a:gd name="connsiteY3" fmla="*/ 58793 h 540980"/>
                <a:gd name="connsiteX4" fmla="*/ 4412 w 195125"/>
                <a:gd name="connsiteY4" fmla="*/ 51540 h 540980"/>
                <a:gd name="connsiteX5" fmla="*/ 93660 w 195125"/>
                <a:gd name="connsiteY5" fmla="*/ 1111 h 540980"/>
                <a:gd name="connsiteX6" fmla="*/ 101805 w 195125"/>
                <a:gd name="connsiteY6" fmla="*/ 1111 h 540980"/>
                <a:gd name="connsiteX7" fmla="*/ 190713 w 195125"/>
                <a:gd name="connsiteY7" fmla="*/ 51540 h 540980"/>
                <a:gd name="connsiteX8" fmla="*/ 195125 w 195125"/>
                <a:gd name="connsiteY8" fmla="*/ 58793 h 540980"/>
                <a:gd name="connsiteX9" fmla="*/ 195125 w 195125"/>
                <a:gd name="connsiteY9" fmla="*/ 532691 h 540980"/>
                <a:gd name="connsiteX10" fmla="*/ 186980 w 195125"/>
                <a:gd name="connsiteY10" fmla="*/ 540981 h 540980"/>
                <a:gd name="connsiteX11" fmla="*/ 17307 w 195125"/>
                <a:gd name="connsiteY11" fmla="*/ 524401 h 540980"/>
                <a:gd name="connsiteX12" fmla="*/ 178497 w 195125"/>
                <a:gd name="connsiteY12" fmla="*/ 524401 h 540980"/>
                <a:gd name="connsiteX13" fmla="*/ 178497 w 195125"/>
                <a:gd name="connsiteY13" fmla="*/ 63629 h 540980"/>
                <a:gd name="connsiteX14" fmla="*/ 97393 w 195125"/>
                <a:gd name="connsiteY14" fmla="*/ 18036 h 540980"/>
                <a:gd name="connsiteX15" fmla="*/ 16289 w 195125"/>
                <a:gd name="connsiteY15" fmla="*/ 63629 h 54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125" h="540980">
                  <a:moveTo>
                    <a:pt x="186980" y="540981"/>
                  </a:moveTo>
                  <a:lnTo>
                    <a:pt x="8145" y="540981"/>
                  </a:lnTo>
                  <a:cubicBezTo>
                    <a:pt x="3647" y="540981"/>
                    <a:pt x="1" y="537269"/>
                    <a:pt x="1" y="532691"/>
                  </a:cubicBezTo>
                  <a:lnTo>
                    <a:pt x="1" y="58793"/>
                  </a:lnTo>
                  <a:cubicBezTo>
                    <a:pt x="-37" y="55709"/>
                    <a:pt x="1683" y="52881"/>
                    <a:pt x="4412" y="51540"/>
                  </a:cubicBezTo>
                  <a:lnTo>
                    <a:pt x="93660" y="1111"/>
                  </a:lnTo>
                  <a:cubicBezTo>
                    <a:pt x="96180" y="-370"/>
                    <a:pt x="99285" y="-370"/>
                    <a:pt x="101805" y="1111"/>
                  </a:cubicBezTo>
                  <a:lnTo>
                    <a:pt x="190713" y="51540"/>
                  </a:lnTo>
                  <a:cubicBezTo>
                    <a:pt x="193443" y="52881"/>
                    <a:pt x="195163" y="55709"/>
                    <a:pt x="195125" y="58793"/>
                  </a:cubicBezTo>
                  <a:lnTo>
                    <a:pt x="195125" y="532691"/>
                  </a:lnTo>
                  <a:cubicBezTo>
                    <a:pt x="195125" y="537269"/>
                    <a:pt x="191478" y="540981"/>
                    <a:pt x="186980" y="540981"/>
                  </a:cubicBezTo>
                  <a:close/>
                  <a:moveTo>
                    <a:pt x="17307" y="524401"/>
                  </a:moveTo>
                  <a:lnTo>
                    <a:pt x="178497" y="524401"/>
                  </a:lnTo>
                  <a:lnTo>
                    <a:pt x="178497" y="63629"/>
                  </a:lnTo>
                  <a:lnTo>
                    <a:pt x="97393" y="18036"/>
                  </a:lnTo>
                  <a:lnTo>
                    <a:pt x="16289" y="63629"/>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60" name="任意形状 59"/>
            <p:cNvSpPr/>
            <p:nvPr>
              <p:custDataLst>
                <p:tags r:id="rId96"/>
              </p:custDataLst>
            </p:nvPr>
          </p:nvSpPr>
          <p:spPr>
            <a:xfrm>
              <a:off x="6076809" y="3756316"/>
              <a:ext cx="300661" cy="457003"/>
            </a:xfrm>
            <a:custGeom>
              <a:avLst/>
              <a:gdLst>
                <a:gd name="connsiteX0" fmla="*/ 292517 w 300661"/>
                <a:gd name="connsiteY0" fmla="*/ 456996 h 457003"/>
                <a:gd name="connsiteX1" fmla="*/ 8484 w 300661"/>
                <a:gd name="connsiteY1" fmla="*/ 456996 h 457003"/>
                <a:gd name="connsiteX2" fmla="*/ 8 w 300661"/>
                <a:gd name="connsiteY2" fmla="*/ 449059 h 457003"/>
                <a:gd name="connsiteX3" fmla="*/ 1 w 300661"/>
                <a:gd name="connsiteY3" fmla="*/ 448706 h 457003"/>
                <a:gd name="connsiteX4" fmla="*/ 1 w 300661"/>
                <a:gd name="connsiteY4" fmla="*/ 89829 h 457003"/>
                <a:gd name="connsiteX5" fmla="*/ 4412 w 300661"/>
                <a:gd name="connsiteY5" fmla="*/ 82576 h 457003"/>
                <a:gd name="connsiteX6" fmla="*/ 146259 w 300661"/>
                <a:gd name="connsiteY6" fmla="*/ 1060 h 457003"/>
                <a:gd name="connsiteX7" fmla="*/ 154403 w 300661"/>
                <a:gd name="connsiteY7" fmla="*/ 1060 h 457003"/>
                <a:gd name="connsiteX8" fmla="*/ 296589 w 300661"/>
                <a:gd name="connsiteY8" fmla="*/ 82576 h 457003"/>
                <a:gd name="connsiteX9" fmla="*/ 300661 w 300661"/>
                <a:gd name="connsiteY9" fmla="*/ 89829 h 457003"/>
                <a:gd name="connsiteX10" fmla="*/ 300661 w 300661"/>
                <a:gd name="connsiteY10" fmla="*/ 448706 h 457003"/>
                <a:gd name="connsiteX11" fmla="*/ 292517 w 300661"/>
                <a:gd name="connsiteY11" fmla="*/ 456996 h 457003"/>
                <a:gd name="connsiteX12" fmla="*/ 16629 w 300661"/>
                <a:gd name="connsiteY12" fmla="*/ 440417 h 457003"/>
                <a:gd name="connsiteX13" fmla="*/ 284373 w 300661"/>
                <a:gd name="connsiteY13" fmla="*/ 440417 h 457003"/>
                <a:gd name="connsiteX14" fmla="*/ 284373 w 300661"/>
                <a:gd name="connsiteY14" fmla="*/ 95010 h 457003"/>
                <a:gd name="connsiteX15" fmla="*/ 148634 w 300661"/>
                <a:gd name="connsiteY15" fmla="*/ 18330 h 457003"/>
                <a:gd name="connsiteX16" fmla="*/ 16629 w 300661"/>
                <a:gd name="connsiteY16" fmla="*/ 94665 h 45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61" h="457003">
                  <a:moveTo>
                    <a:pt x="292517" y="456996"/>
                  </a:moveTo>
                  <a:lnTo>
                    <a:pt x="8484" y="456996"/>
                  </a:lnTo>
                  <a:cubicBezTo>
                    <a:pt x="3990" y="457187"/>
                    <a:pt x="195" y="453633"/>
                    <a:pt x="8" y="449059"/>
                  </a:cubicBezTo>
                  <a:cubicBezTo>
                    <a:pt x="3" y="448941"/>
                    <a:pt x="1" y="448824"/>
                    <a:pt x="1" y="448706"/>
                  </a:cubicBezTo>
                  <a:lnTo>
                    <a:pt x="1" y="89829"/>
                  </a:lnTo>
                  <a:cubicBezTo>
                    <a:pt x="-37" y="86745"/>
                    <a:pt x="1683" y="83917"/>
                    <a:pt x="4412" y="82576"/>
                  </a:cubicBezTo>
                  <a:lnTo>
                    <a:pt x="146259" y="1060"/>
                  </a:lnTo>
                  <a:cubicBezTo>
                    <a:pt x="148796" y="-353"/>
                    <a:pt x="151866" y="-353"/>
                    <a:pt x="154403" y="1060"/>
                  </a:cubicBezTo>
                  <a:lnTo>
                    <a:pt x="296589" y="82576"/>
                  </a:lnTo>
                  <a:cubicBezTo>
                    <a:pt x="299132" y="84070"/>
                    <a:pt x="300688" y="86841"/>
                    <a:pt x="300661" y="89829"/>
                  </a:cubicBezTo>
                  <a:lnTo>
                    <a:pt x="300661" y="448706"/>
                  </a:lnTo>
                  <a:cubicBezTo>
                    <a:pt x="300661" y="453285"/>
                    <a:pt x="297015" y="456996"/>
                    <a:pt x="292517" y="456996"/>
                  </a:cubicBezTo>
                  <a:close/>
                  <a:moveTo>
                    <a:pt x="16629" y="440417"/>
                  </a:moveTo>
                  <a:lnTo>
                    <a:pt x="284373" y="440417"/>
                  </a:lnTo>
                  <a:lnTo>
                    <a:pt x="284373" y="95010"/>
                  </a:lnTo>
                  <a:lnTo>
                    <a:pt x="148634" y="18330"/>
                  </a:lnTo>
                  <a:lnTo>
                    <a:pt x="16629" y="94665"/>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61" name="任意形状 60"/>
            <p:cNvSpPr/>
            <p:nvPr>
              <p:custDataLst>
                <p:tags r:id="rId97"/>
              </p:custDataLst>
            </p:nvPr>
          </p:nvSpPr>
          <p:spPr>
            <a:xfrm>
              <a:off x="6077072" y="3806400"/>
              <a:ext cx="300368" cy="98118"/>
            </a:xfrm>
            <a:custGeom>
              <a:avLst/>
              <a:gdLst>
                <a:gd name="connsiteX0" fmla="*/ 292254 w 300368"/>
                <a:gd name="connsiteY0" fmla="*/ 98119 h 98118"/>
                <a:gd name="connsiteX1" fmla="*/ 288182 w 300368"/>
                <a:gd name="connsiteY1" fmla="*/ 98119 h 98118"/>
                <a:gd name="connsiteX2" fmla="*/ 150068 w 300368"/>
                <a:gd name="connsiteY2" fmla="*/ 17985 h 98118"/>
                <a:gd name="connsiteX3" fmla="*/ 11954 w 300368"/>
                <a:gd name="connsiteY3" fmla="*/ 97083 h 98118"/>
                <a:gd name="connsiteX4" fmla="*/ 756 w 300368"/>
                <a:gd name="connsiteY4" fmla="*/ 93974 h 98118"/>
                <a:gd name="connsiteX5" fmla="*/ 4149 w 300368"/>
                <a:gd name="connsiteY5" fmla="*/ 83267 h 98118"/>
                <a:gd name="connsiteX6" fmla="*/ 145996 w 300368"/>
                <a:gd name="connsiteY6" fmla="*/ 1060 h 98118"/>
                <a:gd name="connsiteX7" fmla="*/ 154140 w 300368"/>
                <a:gd name="connsiteY7" fmla="*/ 1060 h 98118"/>
                <a:gd name="connsiteX8" fmla="*/ 296326 w 300368"/>
                <a:gd name="connsiteY8" fmla="*/ 83267 h 98118"/>
                <a:gd name="connsiteX9" fmla="*/ 299381 w 300368"/>
                <a:gd name="connsiteY9" fmla="*/ 94665 h 98118"/>
                <a:gd name="connsiteX10" fmla="*/ 292254 w 300368"/>
                <a:gd name="connsiteY10" fmla="*/ 98119 h 9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368" h="98118">
                  <a:moveTo>
                    <a:pt x="292254" y="98119"/>
                  </a:moveTo>
                  <a:lnTo>
                    <a:pt x="288182" y="98119"/>
                  </a:lnTo>
                  <a:lnTo>
                    <a:pt x="150068" y="17985"/>
                  </a:lnTo>
                  <a:lnTo>
                    <a:pt x="11954" y="97083"/>
                  </a:lnTo>
                  <a:cubicBezTo>
                    <a:pt x="7983" y="99044"/>
                    <a:pt x="3199" y="97716"/>
                    <a:pt x="756" y="93974"/>
                  </a:cubicBezTo>
                  <a:cubicBezTo>
                    <a:pt x="-1030" y="90050"/>
                    <a:pt x="447" y="85388"/>
                    <a:pt x="4149" y="83267"/>
                  </a:cubicBezTo>
                  <a:lnTo>
                    <a:pt x="145996" y="1060"/>
                  </a:lnTo>
                  <a:cubicBezTo>
                    <a:pt x="148533" y="-353"/>
                    <a:pt x="151603" y="-353"/>
                    <a:pt x="154140" y="1060"/>
                  </a:cubicBezTo>
                  <a:lnTo>
                    <a:pt x="296326" y="83267"/>
                  </a:lnTo>
                  <a:cubicBezTo>
                    <a:pt x="300138" y="85652"/>
                    <a:pt x="301475" y="90640"/>
                    <a:pt x="299381" y="94665"/>
                  </a:cubicBezTo>
                  <a:cubicBezTo>
                    <a:pt x="297639" y="96852"/>
                    <a:pt x="295020" y="98121"/>
                    <a:pt x="292254" y="98119"/>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62" name="任意形状 61"/>
            <p:cNvSpPr/>
            <p:nvPr>
              <p:custDataLst>
                <p:tags r:id="rId98"/>
              </p:custDataLst>
            </p:nvPr>
          </p:nvSpPr>
          <p:spPr>
            <a:xfrm>
              <a:off x="6361167" y="3672383"/>
              <a:ext cx="194814" cy="540937"/>
            </a:xfrm>
            <a:custGeom>
              <a:avLst/>
              <a:gdLst>
                <a:gd name="connsiteX0" fmla="*/ 186655 w 194814"/>
                <a:gd name="connsiteY0" fmla="*/ 540930 h 540937"/>
                <a:gd name="connsiteX1" fmla="*/ 8159 w 194814"/>
                <a:gd name="connsiteY1" fmla="*/ 540930 h 540937"/>
                <a:gd name="connsiteX2" fmla="*/ 15 w 194814"/>
                <a:gd name="connsiteY2" fmla="*/ 533347 h 540937"/>
                <a:gd name="connsiteX3" fmla="*/ 15 w 194814"/>
                <a:gd name="connsiteY3" fmla="*/ 532640 h 540937"/>
                <a:gd name="connsiteX4" fmla="*/ 15 w 194814"/>
                <a:gd name="connsiteY4" fmla="*/ 58743 h 540937"/>
                <a:gd name="connsiteX5" fmla="*/ 4087 w 194814"/>
                <a:gd name="connsiteY5" fmla="*/ 51489 h 540937"/>
                <a:gd name="connsiteX6" fmla="*/ 93335 w 194814"/>
                <a:gd name="connsiteY6" fmla="*/ 1060 h 540937"/>
                <a:gd name="connsiteX7" fmla="*/ 101479 w 194814"/>
                <a:gd name="connsiteY7" fmla="*/ 1060 h 540937"/>
                <a:gd name="connsiteX8" fmla="*/ 190727 w 194814"/>
                <a:gd name="connsiteY8" fmla="*/ 51489 h 540937"/>
                <a:gd name="connsiteX9" fmla="*/ 194800 w 194814"/>
                <a:gd name="connsiteY9" fmla="*/ 58743 h 540937"/>
                <a:gd name="connsiteX10" fmla="*/ 194800 w 194814"/>
                <a:gd name="connsiteY10" fmla="*/ 532640 h 540937"/>
                <a:gd name="connsiteX11" fmla="*/ 187349 w 194814"/>
                <a:gd name="connsiteY11" fmla="*/ 540930 h 540937"/>
                <a:gd name="connsiteX12" fmla="*/ 186655 w 194814"/>
                <a:gd name="connsiteY12" fmla="*/ 540930 h 540937"/>
                <a:gd name="connsiteX13" fmla="*/ 16982 w 194814"/>
                <a:gd name="connsiteY13" fmla="*/ 524350 h 540937"/>
                <a:gd name="connsiteX14" fmla="*/ 178511 w 194814"/>
                <a:gd name="connsiteY14" fmla="*/ 524350 h 540937"/>
                <a:gd name="connsiteX15" fmla="*/ 178511 w 194814"/>
                <a:gd name="connsiteY15" fmla="*/ 63578 h 540937"/>
                <a:gd name="connsiteX16" fmla="*/ 97407 w 194814"/>
                <a:gd name="connsiteY16" fmla="*/ 17985 h 540937"/>
                <a:gd name="connsiteX17" fmla="*/ 16303 w 194814"/>
                <a:gd name="connsiteY17" fmla="*/ 63578 h 54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814" h="540937">
                  <a:moveTo>
                    <a:pt x="186655" y="540930"/>
                  </a:moveTo>
                  <a:lnTo>
                    <a:pt x="8159" y="540930"/>
                  </a:lnTo>
                  <a:cubicBezTo>
                    <a:pt x="3853" y="541125"/>
                    <a:pt x="207" y="537730"/>
                    <a:pt x="15" y="533347"/>
                  </a:cubicBezTo>
                  <a:cubicBezTo>
                    <a:pt x="5" y="533111"/>
                    <a:pt x="5" y="532875"/>
                    <a:pt x="15" y="532640"/>
                  </a:cubicBezTo>
                  <a:lnTo>
                    <a:pt x="15" y="58743"/>
                  </a:lnTo>
                  <a:cubicBezTo>
                    <a:pt x="-172" y="55714"/>
                    <a:pt x="1428" y="52862"/>
                    <a:pt x="4087" y="51489"/>
                  </a:cubicBezTo>
                  <a:lnTo>
                    <a:pt x="93335" y="1060"/>
                  </a:lnTo>
                  <a:cubicBezTo>
                    <a:pt x="95872" y="-353"/>
                    <a:pt x="98942" y="-353"/>
                    <a:pt x="101479" y="1060"/>
                  </a:cubicBezTo>
                  <a:lnTo>
                    <a:pt x="190727" y="51489"/>
                  </a:lnTo>
                  <a:cubicBezTo>
                    <a:pt x="193386" y="52862"/>
                    <a:pt x="194987" y="55714"/>
                    <a:pt x="194800" y="58743"/>
                  </a:cubicBezTo>
                  <a:lnTo>
                    <a:pt x="194800" y="532640"/>
                  </a:lnTo>
                  <a:cubicBezTo>
                    <a:pt x="194991" y="537023"/>
                    <a:pt x="191656" y="540735"/>
                    <a:pt x="187349" y="540930"/>
                  </a:cubicBezTo>
                  <a:cubicBezTo>
                    <a:pt x="187118" y="540940"/>
                    <a:pt x="186887" y="540940"/>
                    <a:pt x="186655" y="540930"/>
                  </a:cubicBezTo>
                  <a:close/>
                  <a:moveTo>
                    <a:pt x="16982" y="524350"/>
                  </a:moveTo>
                  <a:lnTo>
                    <a:pt x="178511" y="524350"/>
                  </a:lnTo>
                  <a:lnTo>
                    <a:pt x="178511" y="63578"/>
                  </a:lnTo>
                  <a:lnTo>
                    <a:pt x="97407" y="17985"/>
                  </a:lnTo>
                  <a:lnTo>
                    <a:pt x="16303" y="63578"/>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63" name="任意形状 62"/>
            <p:cNvSpPr/>
            <p:nvPr>
              <p:custDataLst>
                <p:tags r:id="rId99"/>
              </p:custDataLst>
            </p:nvPr>
          </p:nvSpPr>
          <p:spPr>
            <a:xfrm>
              <a:off x="6361308" y="3722812"/>
              <a:ext cx="194872" cy="66953"/>
            </a:xfrm>
            <a:custGeom>
              <a:avLst/>
              <a:gdLst>
                <a:gd name="connsiteX0" fmla="*/ 186514 w 194872"/>
                <a:gd name="connsiteY0" fmla="*/ 66687 h 66953"/>
                <a:gd name="connsiteX1" fmla="*/ 182781 w 194872"/>
                <a:gd name="connsiteY1" fmla="*/ 66687 h 66953"/>
                <a:gd name="connsiteX2" fmla="*/ 97266 w 194872"/>
                <a:gd name="connsiteY2" fmla="*/ 17639 h 66953"/>
                <a:gd name="connsiteX3" fmla="*/ 12090 w 194872"/>
                <a:gd name="connsiteY3" fmla="*/ 65651 h 66953"/>
                <a:gd name="connsiteX4" fmla="*/ 1231 w 194872"/>
                <a:gd name="connsiteY4" fmla="*/ 62197 h 66953"/>
                <a:gd name="connsiteX5" fmla="*/ 3361 w 194872"/>
                <a:gd name="connsiteY5" fmla="*/ 51671 h 66953"/>
                <a:gd name="connsiteX6" fmla="*/ 4285 w 194872"/>
                <a:gd name="connsiteY6" fmla="*/ 51144 h 66953"/>
                <a:gd name="connsiteX7" fmla="*/ 93194 w 194872"/>
                <a:gd name="connsiteY7" fmla="*/ 1060 h 66953"/>
                <a:gd name="connsiteX8" fmla="*/ 101338 w 194872"/>
                <a:gd name="connsiteY8" fmla="*/ 1060 h 66953"/>
                <a:gd name="connsiteX9" fmla="*/ 190586 w 194872"/>
                <a:gd name="connsiteY9" fmla="*/ 51144 h 66953"/>
                <a:gd name="connsiteX10" fmla="*/ 194159 w 194872"/>
                <a:gd name="connsiteY10" fmla="*/ 61256 h 66953"/>
                <a:gd name="connsiteX11" fmla="*/ 193640 w 194872"/>
                <a:gd name="connsiteY11" fmla="*/ 62197 h 66953"/>
                <a:gd name="connsiteX12" fmla="*/ 186514 w 194872"/>
                <a:gd name="connsiteY12" fmla="*/ 66687 h 6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872" h="66953">
                  <a:moveTo>
                    <a:pt x="186514" y="66687"/>
                  </a:moveTo>
                  <a:cubicBezTo>
                    <a:pt x="185294" y="67042"/>
                    <a:pt x="184001" y="67042"/>
                    <a:pt x="182781" y="66687"/>
                  </a:cubicBezTo>
                  <a:lnTo>
                    <a:pt x="97266" y="17639"/>
                  </a:lnTo>
                  <a:lnTo>
                    <a:pt x="12090" y="65651"/>
                  </a:lnTo>
                  <a:cubicBezTo>
                    <a:pt x="8149" y="67690"/>
                    <a:pt x="3330" y="66157"/>
                    <a:pt x="1231" y="62197"/>
                  </a:cubicBezTo>
                  <a:cubicBezTo>
                    <a:pt x="-1036" y="58691"/>
                    <a:pt x="-83" y="53979"/>
                    <a:pt x="3361" y="51671"/>
                  </a:cubicBezTo>
                  <a:cubicBezTo>
                    <a:pt x="3656" y="51473"/>
                    <a:pt x="3965" y="51297"/>
                    <a:pt x="4285" y="51144"/>
                  </a:cubicBezTo>
                  <a:lnTo>
                    <a:pt x="93194" y="1060"/>
                  </a:lnTo>
                  <a:cubicBezTo>
                    <a:pt x="95731" y="-353"/>
                    <a:pt x="98801" y="-353"/>
                    <a:pt x="101338" y="1060"/>
                  </a:cubicBezTo>
                  <a:lnTo>
                    <a:pt x="190586" y="51144"/>
                  </a:lnTo>
                  <a:cubicBezTo>
                    <a:pt x="194316" y="52932"/>
                    <a:pt x="195916" y="57460"/>
                    <a:pt x="194159" y="61256"/>
                  </a:cubicBezTo>
                  <a:cubicBezTo>
                    <a:pt x="194008" y="61582"/>
                    <a:pt x="193835" y="61896"/>
                    <a:pt x="193640" y="62197"/>
                  </a:cubicBezTo>
                  <a:cubicBezTo>
                    <a:pt x="192323" y="64975"/>
                    <a:pt x="189544" y="66725"/>
                    <a:pt x="186514" y="66687"/>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64" name="任意形状 63"/>
            <p:cNvSpPr/>
            <p:nvPr>
              <p:custDataLst>
                <p:tags r:id="rId100"/>
              </p:custDataLst>
            </p:nvPr>
          </p:nvSpPr>
          <p:spPr>
            <a:xfrm>
              <a:off x="6173184" y="3845109"/>
              <a:ext cx="107912" cy="109839"/>
            </a:xfrm>
            <a:custGeom>
              <a:avLst/>
              <a:gdLst>
                <a:gd name="connsiteX0" fmla="*/ 53956 w 107912"/>
                <a:gd name="connsiteY0" fmla="*/ 109839 h 109839"/>
                <a:gd name="connsiteX1" fmla="*/ 0 w 107912"/>
                <a:gd name="connsiteY1" fmla="*/ 54920 h 109839"/>
                <a:gd name="connsiteX2" fmla="*/ 53956 w 107912"/>
                <a:gd name="connsiteY2" fmla="*/ 0 h 109839"/>
                <a:gd name="connsiteX3" fmla="*/ 107912 w 107912"/>
                <a:gd name="connsiteY3" fmla="*/ 54920 h 109839"/>
                <a:gd name="connsiteX4" fmla="*/ 53956 w 107912"/>
                <a:gd name="connsiteY4" fmla="*/ 109839 h 109839"/>
                <a:gd name="connsiteX5" fmla="*/ 53956 w 107912"/>
                <a:gd name="connsiteY5" fmla="*/ 16580 h 109839"/>
                <a:gd name="connsiteX6" fmla="*/ 16289 w 107912"/>
                <a:gd name="connsiteY6" fmla="*/ 54920 h 109839"/>
                <a:gd name="connsiteX7" fmla="*/ 53956 w 107912"/>
                <a:gd name="connsiteY7" fmla="*/ 93260 h 109839"/>
                <a:gd name="connsiteX8" fmla="*/ 91624 w 107912"/>
                <a:gd name="connsiteY8" fmla="*/ 54920 h 109839"/>
                <a:gd name="connsiteX9" fmla="*/ 53956 w 107912"/>
                <a:gd name="connsiteY9" fmla="*/ 16579 h 10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12" h="109839">
                  <a:moveTo>
                    <a:pt x="53956" y="109839"/>
                  </a:moveTo>
                  <a:cubicBezTo>
                    <a:pt x="24157" y="109839"/>
                    <a:pt x="0" y="85251"/>
                    <a:pt x="0" y="54920"/>
                  </a:cubicBezTo>
                  <a:cubicBezTo>
                    <a:pt x="0" y="24588"/>
                    <a:pt x="24157" y="0"/>
                    <a:pt x="53956" y="0"/>
                  </a:cubicBezTo>
                  <a:cubicBezTo>
                    <a:pt x="83755" y="0"/>
                    <a:pt x="107912" y="24588"/>
                    <a:pt x="107912" y="54920"/>
                  </a:cubicBezTo>
                  <a:cubicBezTo>
                    <a:pt x="107912" y="85251"/>
                    <a:pt x="83755" y="109839"/>
                    <a:pt x="53956" y="109839"/>
                  </a:cubicBezTo>
                  <a:close/>
                  <a:moveTo>
                    <a:pt x="53956" y="16580"/>
                  </a:moveTo>
                  <a:cubicBezTo>
                    <a:pt x="33153" y="16580"/>
                    <a:pt x="16289" y="33745"/>
                    <a:pt x="16289" y="54920"/>
                  </a:cubicBezTo>
                  <a:cubicBezTo>
                    <a:pt x="16289" y="76094"/>
                    <a:pt x="33153" y="93260"/>
                    <a:pt x="53956" y="93260"/>
                  </a:cubicBezTo>
                  <a:cubicBezTo>
                    <a:pt x="74759" y="93260"/>
                    <a:pt x="91624" y="76094"/>
                    <a:pt x="91624" y="54920"/>
                  </a:cubicBezTo>
                  <a:cubicBezTo>
                    <a:pt x="91624" y="33745"/>
                    <a:pt x="74759" y="16579"/>
                    <a:pt x="53956" y="16579"/>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65" name="任意形状 64"/>
            <p:cNvSpPr/>
            <p:nvPr>
              <p:custDataLst>
                <p:tags r:id="rId101"/>
              </p:custDataLst>
            </p:nvPr>
          </p:nvSpPr>
          <p:spPr>
            <a:xfrm>
              <a:off x="6173184" y="4054080"/>
              <a:ext cx="106561" cy="159232"/>
            </a:xfrm>
            <a:custGeom>
              <a:avLst/>
              <a:gdLst>
                <a:gd name="connsiteX0" fmla="*/ 98410 w 106561"/>
                <a:gd name="connsiteY0" fmla="*/ 159232 h 159232"/>
                <a:gd name="connsiteX1" fmla="*/ 8144 w 106561"/>
                <a:gd name="connsiteY1" fmla="*/ 159232 h 159232"/>
                <a:gd name="connsiteX2" fmla="*/ 0 w 106561"/>
                <a:gd name="connsiteY2" fmla="*/ 150943 h 159232"/>
                <a:gd name="connsiteX3" fmla="*/ 0 w 106561"/>
                <a:gd name="connsiteY3" fmla="*/ 8290 h 159232"/>
                <a:gd name="connsiteX4" fmla="*/ 8144 w 106561"/>
                <a:gd name="connsiteY4" fmla="*/ 0 h 159232"/>
                <a:gd name="connsiteX5" fmla="*/ 98410 w 106561"/>
                <a:gd name="connsiteY5" fmla="*/ 0 h 159232"/>
                <a:gd name="connsiteX6" fmla="*/ 106555 w 106561"/>
                <a:gd name="connsiteY6" fmla="*/ 8290 h 159232"/>
                <a:gd name="connsiteX7" fmla="*/ 106555 w 106561"/>
                <a:gd name="connsiteY7" fmla="*/ 150597 h 159232"/>
                <a:gd name="connsiteX8" fmla="*/ 98757 w 106561"/>
                <a:gd name="connsiteY8" fmla="*/ 159225 h 159232"/>
                <a:gd name="connsiteX9" fmla="*/ 98410 w 106561"/>
                <a:gd name="connsiteY9" fmla="*/ 159232 h 159232"/>
                <a:gd name="connsiteX10" fmla="*/ 14931 w 106561"/>
                <a:gd name="connsiteY10" fmla="*/ 142653 h 159232"/>
                <a:gd name="connsiteX11" fmla="*/ 91624 w 106561"/>
                <a:gd name="connsiteY11" fmla="*/ 142653 h 159232"/>
                <a:gd name="connsiteX12" fmla="*/ 91624 w 106561"/>
                <a:gd name="connsiteY12" fmla="*/ 17270 h 159232"/>
                <a:gd name="connsiteX13" fmla="*/ 16289 w 106561"/>
                <a:gd name="connsiteY13" fmla="*/ 17270 h 15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561" h="159232">
                  <a:moveTo>
                    <a:pt x="98410" y="159232"/>
                  </a:moveTo>
                  <a:lnTo>
                    <a:pt x="8144" y="159232"/>
                  </a:lnTo>
                  <a:cubicBezTo>
                    <a:pt x="3646" y="159232"/>
                    <a:pt x="0" y="155521"/>
                    <a:pt x="0" y="150943"/>
                  </a:cubicBezTo>
                  <a:lnTo>
                    <a:pt x="0" y="8290"/>
                  </a:lnTo>
                  <a:cubicBezTo>
                    <a:pt x="0" y="3711"/>
                    <a:pt x="3646" y="0"/>
                    <a:pt x="8144" y="0"/>
                  </a:cubicBezTo>
                  <a:lnTo>
                    <a:pt x="98410" y="0"/>
                  </a:lnTo>
                  <a:cubicBezTo>
                    <a:pt x="102908" y="0"/>
                    <a:pt x="106555" y="3711"/>
                    <a:pt x="106555" y="8290"/>
                  </a:cubicBezTo>
                  <a:lnTo>
                    <a:pt x="106555" y="150597"/>
                  </a:lnTo>
                  <a:cubicBezTo>
                    <a:pt x="106742" y="155171"/>
                    <a:pt x="103251" y="159034"/>
                    <a:pt x="98757" y="159225"/>
                  </a:cubicBezTo>
                  <a:cubicBezTo>
                    <a:pt x="98641" y="159230"/>
                    <a:pt x="98526" y="159232"/>
                    <a:pt x="98410" y="159232"/>
                  </a:cubicBezTo>
                  <a:close/>
                  <a:moveTo>
                    <a:pt x="14931" y="142653"/>
                  </a:moveTo>
                  <a:lnTo>
                    <a:pt x="91624" y="142653"/>
                  </a:lnTo>
                  <a:lnTo>
                    <a:pt x="91624" y="17270"/>
                  </a:lnTo>
                  <a:lnTo>
                    <a:pt x="16289" y="17270"/>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66" name="任意形状 65"/>
            <p:cNvSpPr/>
            <p:nvPr>
              <p:custDataLst>
                <p:tags r:id="rId102"/>
              </p:custDataLst>
            </p:nvPr>
          </p:nvSpPr>
          <p:spPr>
            <a:xfrm>
              <a:off x="6110066" y="3974982"/>
              <a:ext cx="67869" cy="59064"/>
            </a:xfrm>
            <a:custGeom>
              <a:avLst/>
              <a:gdLst>
                <a:gd name="connsiteX0" fmla="*/ 59725 w 67869"/>
                <a:gd name="connsiteY0" fmla="*/ 59064 h 59064"/>
                <a:gd name="connsiteX1" fmla="*/ 8144 w 67869"/>
                <a:gd name="connsiteY1" fmla="*/ 59064 h 59064"/>
                <a:gd name="connsiteX2" fmla="*/ 0 w 67869"/>
                <a:gd name="connsiteY2" fmla="*/ 50775 h 59064"/>
                <a:gd name="connsiteX3" fmla="*/ 0 w 67869"/>
                <a:gd name="connsiteY3" fmla="*/ 8290 h 59064"/>
                <a:gd name="connsiteX4" fmla="*/ 8144 w 67869"/>
                <a:gd name="connsiteY4" fmla="*/ 0 h 59064"/>
                <a:gd name="connsiteX5" fmla="*/ 59725 w 67869"/>
                <a:gd name="connsiteY5" fmla="*/ 0 h 59064"/>
                <a:gd name="connsiteX6" fmla="*/ 67869 w 67869"/>
                <a:gd name="connsiteY6" fmla="*/ 8290 h 59064"/>
                <a:gd name="connsiteX7" fmla="*/ 67869 w 67869"/>
                <a:gd name="connsiteY7" fmla="*/ 50775 h 59064"/>
                <a:gd name="connsiteX8" fmla="*/ 59725 w 67869"/>
                <a:gd name="connsiteY8" fmla="*/ 59064 h 59064"/>
                <a:gd name="connsiteX9" fmla="*/ 17307 w 67869"/>
                <a:gd name="connsiteY9" fmla="*/ 42140 h 59064"/>
                <a:gd name="connsiteX10" fmla="*/ 51241 w 67869"/>
                <a:gd name="connsiteY10" fmla="*/ 42140 h 59064"/>
                <a:gd name="connsiteX11" fmla="*/ 51241 w 67869"/>
                <a:gd name="connsiteY11" fmla="*/ 18307 h 59064"/>
                <a:gd name="connsiteX12" fmla="*/ 17307 w 67869"/>
                <a:gd name="connsiteY12" fmla="*/ 18307 h 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69" h="59064">
                  <a:moveTo>
                    <a:pt x="59725" y="59064"/>
                  </a:moveTo>
                  <a:lnTo>
                    <a:pt x="8144" y="59064"/>
                  </a:lnTo>
                  <a:cubicBezTo>
                    <a:pt x="3646" y="59064"/>
                    <a:pt x="0" y="55353"/>
                    <a:pt x="0" y="50775"/>
                  </a:cubicBezTo>
                  <a:lnTo>
                    <a:pt x="0" y="8290"/>
                  </a:lnTo>
                  <a:cubicBezTo>
                    <a:pt x="0" y="3711"/>
                    <a:pt x="3646" y="0"/>
                    <a:pt x="8144" y="0"/>
                  </a:cubicBezTo>
                  <a:lnTo>
                    <a:pt x="59725" y="0"/>
                  </a:lnTo>
                  <a:cubicBezTo>
                    <a:pt x="64223" y="0"/>
                    <a:pt x="67869" y="3711"/>
                    <a:pt x="67869" y="8290"/>
                  </a:cubicBezTo>
                  <a:lnTo>
                    <a:pt x="67869" y="50775"/>
                  </a:lnTo>
                  <a:cubicBezTo>
                    <a:pt x="67869" y="55353"/>
                    <a:pt x="64223" y="59064"/>
                    <a:pt x="59725" y="59064"/>
                  </a:cubicBezTo>
                  <a:close/>
                  <a:moveTo>
                    <a:pt x="17307" y="42140"/>
                  </a:moveTo>
                  <a:lnTo>
                    <a:pt x="51241" y="42140"/>
                  </a:lnTo>
                  <a:lnTo>
                    <a:pt x="51241" y="18307"/>
                  </a:lnTo>
                  <a:lnTo>
                    <a:pt x="17307" y="18307"/>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67" name="任意形状 66"/>
            <p:cNvSpPr/>
            <p:nvPr>
              <p:custDataLst>
                <p:tags r:id="rId103"/>
              </p:custDataLst>
            </p:nvPr>
          </p:nvSpPr>
          <p:spPr>
            <a:xfrm>
              <a:off x="6193545" y="3974982"/>
              <a:ext cx="67190" cy="59064"/>
            </a:xfrm>
            <a:custGeom>
              <a:avLst/>
              <a:gdLst>
                <a:gd name="connsiteX0" fmla="*/ 59046 w 67190"/>
                <a:gd name="connsiteY0" fmla="*/ 59064 h 59064"/>
                <a:gd name="connsiteX1" fmla="*/ 8144 w 67190"/>
                <a:gd name="connsiteY1" fmla="*/ 59064 h 59064"/>
                <a:gd name="connsiteX2" fmla="*/ 0 w 67190"/>
                <a:gd name="connsiteY2" fmla="*/ 50775 h 59064"/>
                <a:gd name="connsiteX3" fmla="*/ 0 w 67190"/>
                <a:gd name="connsiteY3" fmla="*/ 8290 h 59064"/>
                <a:gd name="connsiteX4" fmla="*/ 8144 w 67190"/>
                <a:gd name="connsiteY4" fmla="*/ 0 h 59064"/>
                <a:gd name="connsiteX5" fmla="*/ 59046 w 67190"/>
                <a:gd name="connsiteY5" fmla="*/ 0 h 59064"/>
                <a:gd name="connsiteX6" fmla="*/ 67191 w 67190"/>
                <a:gd name="connsiteY6" fmla="*/ 8290 h 59064"/>
                <a:gd name="connsiteX7" fmla="*/ 67191 w 67190"/>
                <a:gd name="connsiteY7" fmla="*/ 50775 h 59064"/>
                <a:gd name="connsiteX8" fmla="*/ 59046 w 67190"/>
                <a:gd name="connsiteY8" fmla="*/ 59064 h 59064"/>
                <a:gd name="connsiteX9" fmla="*/ 16628 w 67190"/>
                <a:gd name="connsiteY9" fmla="*/ 42140 h 59064"/>
                <a:gd name="connsiteX10" fmla="*/ 50563 w 67190"/>
                <a:gd name="connsiteY10" fmla="*/ 42140 h 59064"/>
                <a:gd name="connsiteX11" fmla="*/ 50563 w 67190"/>
                <a:gd name="connsiteY11" fmla="*/ 18307 h 59064"/>
                <a:gd name="connsiteX12" fmla="*/ 16628 w 67190"/>
                <a:gd name="connsiteY12" fmla="*/ 18307 h 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190" h="59064">
                  <a:moveTo>
                    <a:pt x="59046" y="59064"/>
                  </a:moveTo>
                  <a:lnTo>
                    <a:pt x="8144" y="59064"/>
                  </a:lnTo>
                  <a:cubicBezTo>
                    <a:pt x="3646" y="59064"/>
                    <a:pt x="0" y="55353"/>
                    <a:pt x="0" y="50775"/>
                  </a:cubicBezTo>
                  <a:lnTo>
                    <a:pt x="0" y="8290"/>
                  </a:lnTo>
                  <a:cubicBezTo>
                    <a:pt x="0" y="3711"/>
                    <a:pt x="3646" y="0"/>
                    <a:pt x="8144" y="0"/>
                  </a:cubicBezTo>
                  <a:lnTo>
                    <a:pt x="59046" y="0"/>
                  </a:lnTo>
                  <a:cubicBezTo>
                    <a:pt x="63544" y="0"/>
                    <a:pt x="67191" y="3711"/>
                    <a:pt x="67191" y="8290"/>
                  </a:cubicBezTo>
                  <a:lnTo>
                    <a:pt x="67191" y="50775"/>
                  </a:lnTo>
                  <a:cubicBezTo>
                    <a:pt x="67191" y="55353"/>
                    <a:pt x="63544" y="59064"/>
                    <a:pt x="59046" y="59064"/>
                  </a:cubicBezTo>
                  <a:close/>
                  <a:moveTo>
                    <a:pt x="16628" y="42140"/>
                  </a:moveTo>
                  <a:lnTo>
                    <a:pt x="50563" y="42140"/>
                  </a:lnTo>
                  <a:lnTo>
                    <a:pt x="50563" y="18307"/>
                  </a:lnTo>
                  <a:lnTo>
                    <a:pt x="16628" y="18307"/>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68" name="任意形状 67"/>
            <p:cNvSpPr/>
            <p:nvPr>
              <p:custDataLst>
                <p:tags r:id="rId104"/>
              </p:custDataLst>
            </p:nvPr>
          </p:nvSpPr>
          <p:spPr>
            <a:xfrm>
              <a:off x="6277024" y="3974982"/>
              <a:ext cx="67190" cy="59064"/>
            </a:xfrm>
            <a:custGeom>
              <a:avLst/>
              <a:gdLst>
                <a:gd name="connsiteX0" fmla="*/ 59046 w 67190"/>
                <a:gd name="connsiteY0" fmla="*/ 59064 h 59064"/>
                <a:gd name="connsiteX1" fmla="*/ 8484 w 67190"/>
                <a:gd name="connsiteY1" fmla="*/ 59064 h 59064"/>
                <a:gd name="connsiteX2" fmla="*/ 0 w 67190"/>
                <a:gd name="connsiteY2" fmla="*/ 50775 h 59064"/>
                <a:gd name="connsiteX3" fmla="*/ 0 w 67190"/>
                <a:gd name="connsiteY3" fmla="*/ 8290 h 59064"/>
                <a:gd name="connsiteX4" fmla="*/ 8484 w 67190"/>
                <a:gd name="connsiteY4" fmla="*/ 0 h 59064"/>
                <a:gd name="connsiteX5" fmla="*/ 59046 w 67190"/>
                <a:gd name="connsiteY5" fmla="*/ 0 h 59064"/>
                <a:gd name="connsiteX6" fmla="*/ 67191 w 67190"/>
                <a:gd name="connsiteY6" fmla="*/ 8290 h 59064"/>
                <a:gd name="connsiteX7" fmla="*/ 67191 w 67190"/>
                <a:gd name="connsiteY7" fmla="*/ 50775 h 59064"/>
                <a:gd name="connsiteX8" fmla="*/ 59046 w 67190"/>
                <a:gd name="connsiteY8" fmla="*/ 59064 h 59064"/>
                <a:gd name="connsiteX9" fmla="*/ 16628 w 67190"/>
                <a:gd name="connsiteY9" fmla="*/ 42140 h 59064"/>
                <a:gd name="connsiteX10" fmla="*/ 50563 w 67190"/>
                <a:gd name="connsiteY10" fmla="*/ 42140 h 59064"/>
                <a:gd name="connsiteX11" fmla="*/ 50563 w 67190"/>
                <a:gd name="connsiteY11" fmla="*/ 18307 h 59064"/>
                <a:gd name="connsiteX12" fmla="*/ 16628 w 67190"/>
                <a:gd name="connsiteY12" fmla="*/ 18307 h 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190" h="59064">
                  <a:moveTo>
                    <a:pt x="59046" y="59064"/>
                  </a:moveTo>
                  <a:lnTo>
                    <a:pt x="8484" y="59064"/>
                  </a:lnTo>
                  <a:cubicBezTo>
                    <a:pt x="3928" y="59068"/>
                    <a:pt x="182" y="55408"/>
                    <a:pt x="0" y="50775"/>
                  </a:cubicBezTo>
                  <a:lnTo>
                    <a:pt x="0" y="8290"/>
                  </a:lnTo>
                  <a:cubicBezTo>
                    <a:pt x="182" y="3656"/>
                    <a:pt x="3928" y="-4"/>
                    <a:pt x="8484" y="0"/>
                  </a:cubicBezTo>
                  <a:lnTo>
                    <a:pt x="59046" y="0"/>
                  </a:lnTo>
                  <a:cubicBezTo>
                    <a:pt x="63544" y="0"/>
                    <a:pt x="67191" y="3711"/>
                    <a:pt x="67191" y="8290"/>
                  </a:cubicBezTo>
                  <a:lnTo>
                    <a:pt x="67191" y="50775"/>
                  </a:lnTo>
                  <a:cubicBezTo>
                    <a:pt x="67191" y="55353"/>
                    <a:pt x="63544" y="59064"/>
                    <a:pt x="59046" y="59064"/>
                  </a:cubicBezTo>
                  <a:close/>
                  <a:moveTo>
                    <a:pt x="16628" y="42140"/>
                  </a:moveTo>
                  <a:lnTo>
                    <a:pt x="50563" y="42140"/>
                  </a:lnTo>
                  <a:lnTo>
                    <a:pt x="50563" y="18307"/>
                  </a:lnTo>
                  <a:lnTo>
                    <a:pt x="16628" y="18307"/>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69" name="任意形状 68"/>
            <p:cNvSpPr/>
            <p:nvPr>
              <p:custDataLst>
                <p:tags r:id="rId105"/>
              </p:custDataLst>
            </p:nvPr>
          </p:nvSpPr>
          <p:spPr>
            <a:xfrm>
              <a:off x="6293991" y="4054080"/>
              <a:ext cx="50338" cy="60446"/>
            </a:xfrm>
            <a:custGeom>
              <a:avLst/>
              <a:gdLst>
                <a:gd name="connsiteX0" fmla="*/ 42079 w 50338"/>
                <a:gd name="connsiteY0" fmla="*/ 60446 h 60446"/>
                <a:gd name="connsiteX1" fmla="*/ 8144 w 50338"/>
                <a:gd name="connsiteY1" fmla="*/ 60446 h 60446"/>
                <a:gd name="connsiteX2" fmla="*/ 0 w 50338"/>
                <a:gd name="connsiteY2" fmla="*/ 52156 h 60446"/>
                <a:gd name="connsiteX3" fmla="*/ 0 w 50338"/>
                <a:gd name="connsiteY3" fmla="*/ 8290 h 60446"/>
                <a:gd name="connsiteX4" fmla="*/ 8144 w 50338"/>
                <a:gd name="connsiteY4" fmla="*/ 0 h 60446"/>
                <a:gd name="connsiteX5" fmla="*/ 42079 w 50338"/>
                <a:gd name="connsiteY5" fmla="*/ 0 h 60446"/>
                <a:gd name="connsiteX6" fmla="*/ 50223 w 50338"/>
                <a:gd name="connsiteY6" fmla="*/ 8290 h 60446"/>
                <a:gd name="connsiteX7" fmla="*/ 50223 w 50338"/>
                <a:gd name="connsiteY7" fmla="*/ 50775 h 60446"/>
                <a:gd name="connsiteX8" fmla="*/ 43551 w 50338"/>
                <a:gd name="connsiteY8" fmla="*/ 60331 h 60446"/>
                <a:gd name="connsiteX9" fmla="*/ 42079 w 50338"/>
                <a:gd name="connsiteY9" fmla="*/ 60446 h 60446"/>
                <a:gd name="connsiteX10" fmla="*/ 16967 w 50338"/>
                <a:gd name="connsiteY10" fmla="*/ 42830 h 60446"/>
                <a:gd name="connsiteX11" fmla="*/ 33935 w 50338"/>
                <a:gd name="connsiteY11" fmla="*/ 42830 h 60446"/>
                <a:gd name="connsiteX12" fmla="*/ 33935 w 50338"/>
                <a:gd name="connsiteY12" fmla="*/ 17270 h 60446"/>
                <a:gd name="connsiteX13" fmla="*/ 16967 w 50338"/>
                <a:gd name="connsiteY13" fmla="*/ 17270 h 60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38" h="60446">
                  <a:moveTo>
                    <a:pt x="42079" y="60446"/>
                  </a:moveTo>
                  <a:lnTo>
                    <a:pt x="8144" y="60446"/>
                  </a:lnTo>
                  <a:cubicBezTo>
                    <a:pt x="3646" y="60446"/>
                    <a:pt x="0" y="56735"/>
                    <a:pt x="0" y="52156"/>
                  </a:cubicBezTo>
                  <a:lnTo>
                    <a:pt x="0" y="8290"/>
                  </a:lnTo>
                  <a:cubicBezTo>
                    <a:pt x="0" y="3711"/>
                    <a:pt x="3646" y="0"/>
                    <a:pt x="8144" y="0"/>
                  </a:cubicBezTo>
                  <a:lnTo>
                    <a:pt x="42079" y="0"/>
                  </a:lnTo>
                  <a:cubicBezTo>
                    <a:pt x="46577" y="0"/>
                    <a:pt x="50223" y="3711"/>
                    <a:pt x="50223" y="8290"/>
                  </a:cubicBezTo>
                  <a:lnTo>
                    <a:pt x="50223" y="50775"/>
                  </a:lnTo>
                  <a:cubicBezTo>
                    <a:pt x="50973" y="55289"/>
                    <a:pt x="47986" y="59567"/>
                    <a:pt x="43551" y="60331"/>
                  </a:cubicBezTo>
                  <a:cubicBezTo>
                    <a:pt x="43065" y="60415"/>
                    <a:pt x="42572" y="60453"/>
                    <a:pt x="42079" y="60446"/>
                  </a:cubicBezTo>
                  <a:close/>
                  <a:moveTo>
                    <a:pt x="16967" y="42830"/>
                  </a:moveTo>
                  <a:lnTo>
                    <a:pt x="33935" y="42830"/>
                  </a:lnTo>
                  <a:lnTo>
                    <a:pt x="33935" y="17270"/>
                  </a:lnTo>
                  <a:lnTo>
                    <a:pt x="16967" y="17270"/>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70" name="任意形状 69"/>
            <p:cNvSpPr/>
            <p:nvPr>
              <p:custDataLst>
                <p:tags r:id="rId106"/>
              </p:custDataLst>
            </p:nvPr>
          </p:nvSpPr>
          <p:spPr>
            <a:xfrm>
              <a:off x="6293984" y="4123162"/>
              <a:ext cx="50341" cy="60446"/>
            </a:xfrm>
            <a:custGeom>
              <a:avLst/>
              <a:gdLst>
                <a:gd name="connsiteX0" fmla="*/ 42086 w 50341"/>
                <a:gd name="connsiteY0" fmla="*/ 60446 h 60446"/>
                <a:gd name="connsiteX1" fmla="*/ 8151 w 50341"/>
                <a:gd name="connsiteY1" fmla="*/ 60446 h 60446"/>
                <a:gd name="connsiteX2" fmla="*/ 0 w 50341"/>
                <a:gd name="connsiteY2" fmla="*/ 52164 h 60446"/>
                <a:gd name="connsiteX3" fmla="*/ 7 w 50341"/>
                <a:gd name="connsiteY3" fmla="*/ 51811 h 60446"/>
                <a:gd name="connsiteX4" fmla="*/ 7 w 50341"/>
                <a:gd name="connsiteY4" fmla="*/ 8290 h 60446"/>
                <a:gd name="connsiteX5" fmla="*/ 8151 w 50341"/>
                <a:gd name="connsiteY5" fmla="*/ 0 h 60446"/>
                <a:gd name="connsiteX6" fmla="*/ 42086 w 50341"/>
                <a:gd name="connsiteY6" fmla="*/ 0 h 60446"/>
                <a:gd name="connsiteX7" fmla="*/ 50230 w 50341"/>
                <a:gd name="connsiteY7" fmla="*/ 8290 h 60446"/>
                <a:gd name="connsiteX8" fmla="*/ 50230 w 50341"/>
                <a:gd name="connsiteY8" fmla="*/ 50429 h 60446"/>
                <a:gd name="connsiteX9" fmla="*/ 43217 w 50341"/>
                <a:gd name="connsiteY9" fmla="*/ 60337 h 60446"/>
                <a:gd name="connsiteX10" fmla="*/ 42086 w 50341"/>
                <a:gd name="connsiteY10" fmla="*/ 60446 h 60446"/>
                <a:gd name="connsiteX11" fmla="*/ 16974 w 50341"/>
                <a:gd name="connsiteY11" fmla="*/ 42830 h 60446"/>
                <a:gd name="connsiteX12" fmla="*/ 33942 w 50341"/>
                <a:gd name="connsiteY12" fmla="*/ 42830 h 60446"/>
                <a:gd name="connsiteX13" fmla="*/ 33942 w 50341"/>
                <a:gd name="connsiteY13" fmla="*/ 17270 h 60446"/>
                <a:gd name="connsiteX14" fmla="*/ 16974 w 50341"/>
                <a:gd name="connsiteY14" fmla="*/ 17270 h 60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341" h="60446">
                  <a:moveTo>
                    <a:pt x="42086" y="60446"/>
                  </a:moveTo>
                  <a:lnTo>
                    <a:pt x="8151" y="60446"/>
                  </a:lnTo>
                  <a:cubicBezTo>
                    <a:pt x="3653" y="60450"/>
                    <a:pt x="4" y="56742"/>
                    <a:pt x="0" y="52164"/>
                  </a:cubicBezTo>
                  <a:cubicBezTo>
                    <a:pt x="0" y="52046"/>
                    <a:pt x="2" y="51928"/>
                    <a:pt x="7" y="51811"/>
                  </a:cubicBezTo>
                  <a:lnTo>
                    <a:pt x="7" y="8290"/>
                  </a:lnTo>
                  <a:cubicBezTo>
                    <a:pt x="7" y="3711"/>
                    <a:pt x="3653" y="0"/>
                    <a:pt x="8151" y="0"/>
                  </a:cubicBezTo>
                  <a:lnTo>
                    <a:pt x="42086" y="0"/>
                  </a:lnTo>
                  <a:cubicBezTo>
                    <a:pt x="46584" y="0"/>
                    <a:pt x="50230" y="3711"/>
                    <a:pt x="50230" y="8290"/>
                  </a:cubicBezTo>
                  <a:lnTo>
                    <a:pt x="50230" y="50429"/>
                  </a:lnTo>
                  <a:cubicBezTo>
                    <a:pt x="50982" y="55137"/>
                    <a:pt x="47842" y="59573"/>
                    <a:pt x="43217" y="60337"/>
                  </a:cubicBezTo>
                  <a:cubicBezTo>
                    <a:pt x="42843" y="60399"/>
                    <a:pt x="42465" y="60436"/>
                    <a:pt x="42086" y="60446"/>
                  </a:cubicBezTo>
                  <a:close/>
                  <a:moveTo>
                    <a:pt x="16974" y="42830"/>
                  </a:moveTo>
                  <a:lnTo>
                    <a:pt x="33942" y="42830"/>
                  </a:lnTo>
                  <a:lnTo>
                    <a:pt x="33942" y="17270"/>
                  </a:lnTo>
                  <a:lnTo>
                    <a:pt x="16974" y="17270"/>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71" name="任意形状 70"/>
            <p:cNvSpPr/>
            <p:nvPr>
              <p:custDataLst>
                <p:tags r:id="rId107"/>
              </p:custDataLst>
            </p:nvPr>
          </p:nvSpPr>
          <p:spPr>
            <a:xfrm>
              <a:off x="6109726" y="4054080"/>
              <a:ext cx="50338" cy="60446"/>
            </a:xfrm>
            <a:custGeom>
              <a:avLst/>
              <a:gdLst>
                <a:gd name="connsiteX0" fmla="*/ 42079 w 50338"/>
                <a:gd name="connsiteY0" fmla="*/ 60446 h 60446"/>
                <a:gd name="connsiteX1" fmla="*/ 8144 w 50338"/>
                <a:gd name="connsiteY1" fmla="*/ 60446 h 60446"/>
                <a:gd name="connsiteX2" fmla="*/ 0 w 50338"/>
                <a:gd name="connsiteY2" fmla="*/ 52156 h 60446"/>
                <a:gd name="connsiteX3" fmla="*/ 0 w 50338"/>
                <a:gd name="connsiteY3" fmla="*/ 8290 h 60446"/>
                <a:gd name="connsiteX4" fmla="*/ 8144 w 50338"/>
                <a:gd name="connsiteY4" fmla="*/ 0 h 60446"/>
                <a:gd name="connsiteX5" fmla="*/ 42079 w 50338"/>
                <a:gd name="connsiteY5" fmla="*/ 0 h 60446"/>
                <a:gd name="connsiteX6" fmla="*/ 50223 w 50338"/>
                <a:gd name="connsiteY6" fmla="*/ 8290 h 60446"/>
                <a:gd name="connsiteX7" fmla="*/ 50223 w 50338"/>
                <a:gd name="connsiteY7" fmla="*/ 50775 h 60446"/>
                <a:gd name="connsiteX8" fmla="*/ 43551 w 50338"/>
                <a:gd name="connsiteY8" fmla="*/ 60331 h 60446"/>
                <a:gd name="connsiteX9" fmla="*/ 42079 w 50338"/>
                <a:gd name="connsiteY9" fmla="*/ 60446 h 60446"/>
                <a:gd name="connsiteX10" fmla="*/ 16967 w 50338"/>
                <a:gd name="connsiteY10" fmla="*/ 42830 h 60446"/>
                <a:gd name="connsiteX11" fmla="*/ 33595 w 50338"/>
                <a:gd name="connsiteY11" fmla="*/ 42830 h 60446"/>
                <a:gd name="connsiteX12" fmla="*/ 33595 w 50338"/>
                <a:gd name="connsiteY12" fmla="*/ 17270 h 60446"/>
                <a:gd name="connsiteX13" fmla="*/ 16967 w 50338"/>
                <a:gd name="connsiteY13" fmla="*/ 17270 h 60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38" h="60446">
                  <a:moveTo>
                    <a:pt x="42079" y="60446"/>
                  </a:moveTo>
                  <a:lnTo>
                    <a:pt x="8144" y="60446"/>
                  </a:lnTo>
                  <a:cubicBezTo>
                    <a:pt x="3646" y="60446"/>
                    <a:pt x="0" y="56735"/>
                    <a:pt x="0" y="52156"/>
                  </a:cubicBezTo>
                  <a:lnTo>
                    <a:pt x="0" y="8290"/>
                  </a:lnTo>
                  <a:cubicBezTo>
                    <a:pt x="0" y="3711"/>
                    <a:pt x="3646" y="0"/>
                    <a:pt x="8144" y="0"/>
                  </a:cubicBezTo>
                  <a:lnTo>
                    <a:pt x="42079" y="0"/>
                  </a:lnTo>
                  <a:cubicBezTo>
                    <a:pt x="46577" y="0"/>
                    <a:pt x="50223" y="3711"/>
                    <a:pt x="50223" y="8290"/>
                  </a:cubicBezTo>
                  <a:lnTo>
                    <a:pt x="50223" y="50775"/>
                  </a:lnTo>
                  <a:cubicBezTo>
                    <a:pt x="50973" y="55289"/>
                    <a:pt x="47986" y="59567"/>
                    <a:pt x="43551" y="60331"/>
                  </a:cubicBezTo>
                  <a:cubicBezTo>
                    <a:pt x="43065" y="60415"/>
                    <a:pt x="42572" y="60453"/>
                    <a:pt x="42079" y="60446"/>
                  </a:cubicBezTo>
                  <a:close/>
                  <a:moveTo>
                    <a:pt x="16967" y="42830"/>
                  </a:moveTo>
                  <a:lnTo>
                    <a:pt x="33595" y="42830"/>
                  </a:lnTo>
                  <a:lnTo>
                    <a:pt x="33595" y="17270"/>
                  </a:lnTo>
                  <a:lnTo>
                    <a:pt x="16967" y="17270"/>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72" name="任意形状 71"/>
            <p:cNvSpPr/>
            <p:nvPr>
              <p:custDataLst>
                <p:tags r:id="rId108"/>
              </p:custDataLst>
            </p:nvPr>
          </p:nvSpPr>
          <p:spPr>
            <a:xfrm>
              <a:off x="6109726" y="4123162"/>
              <a:ext cx="50334" cy="60446"/>
            </a:xfrm>
            <a:custGeom>
              <a:avLst/>
              <a:gdLst>
                <a:gd name="connsiteX0" fmla="*/ 42079 w 50334"/>
                <a:gd name="connsiteY0" fmla="*/ 60446 h 60446"/>
                <a:gd name="connsiteX1" fmla="*/ 8144 w 50334"/>
                <a:gd name="connsiteY1" fmla="*/ 60446 h 60446"/>
                <a:gd name="connsiteX2" fmla="*/ 0 w 50334"/>
                <a:gd name="connsiteY2" fmla="*/ 51811 h 60446"/>
                <a:gd name="connsiteX3" fmla="*/ 0 w 50334"/>
                <a:gd name="connsiteY3" fmla="*/ 8290 h 60446"/>
                <a:gd name="connsiteX4" fmla="*/ 8144 w 50334"/>
                <a:gd name="connsiteY4" fmla="*/ 0 h 60446"/>
                <a:gd name="connsiteX5" fmla="*/ 42079 w 50334"/>
                <a:gd name="connsiteY5" fmla="*/ 0 h 60446"/>
                <a:gd name="connsiteX6" fmla="*/ 50223 w 50334"/>
                <a:gd name="connsiteY6" fmla="*/ 8290 h 60446"/>
                <a:gd name="connsiteX7" fmla="*/ 50223 w 50334"/>
                <a:gd name="connsiteY7" fmla="*/ 50429 h 60446"/>
                <a:gd name="connsiteX8" fmla="*/ 43210 w 50334"/>
                <a:gd name="connsiteY8" fmla="*/ 60337 h 60446"/>
                <a:gd name="connsiteX9" fmla="*/ 42079 w 50334"/>
                <a:gd name="connsiteY9" fmla="*/ 60446 h 60446"/>
                <a:gd name="connsiteX10" fmla="*/ 16967 w 50334"/>
                <a:gd name="connsiteY10" fmla="*/ 42830 h 60446"/>
                <a:gd name="connsiteX11" fmla="*/ 33595 w 50334"/>
                <a:gd name="connsiteY11" fmla="*/ 42830 h 60446"/>
                <a:gd name="connsiteX12" fmla="*/ 33595 w 50334"/>
                <a:gd name="connsiteY12" fmla="*/ 17270 h 60446"/>
                <a:gd name="connsiteX13" fmla="*/ 16967 w 50334"/>
                <a:gd name="connsiteY13" fmla="*/ 17270 h 60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34" h="60446">
                  <a:moveTo>
                    <a:pt x="42079" y="60446"/>
                  </a:moveTo>
                  <a:lnTo>
                    <a:pt x="8144" y="60446"/>
                  </a:lnTo>
                  <a:cubicBezTo>
                    <a:pt x="3592" y="60261"/>
                    <a:pt x="-4" y="56448"/>
                    <a:pt x="0" y="51811"/>
                  </a:cubicBezTo>
                  <a:lnTo>
                    <a:pt x="0" y="8290"/>
                  </a:lnTo>
                  <a:cubicBezTo>
                    <a:pt x="0" y="3711"/>
                    <a:pt x="3646" y="0"/>
                    <a:pt x="8144" y="0"/>
                  </a:cubicBezTo>
                  <a:lnTo>
                    <a:pt x="42079" y="0"/>
                  </a:lnTo>
                  <a:cubicBezTo>
                    <a:pt x="46577" y="0"/>
                    <a:pt x="50223" y="3711"/>
                    <a:pt x="50223" y="8290"/>
                  </a:cubicBezTo>
                  <a:lnTo>
                    <a:pt x="50223" y="50429"/>
                  </a:lnTo>
                  <a:cubicBezTo>
                    <a:pt x="50975" y="55137"/>
                    <a:pt x="47835" y="59573"/>
                    <a:pt x="43210" y="60337"/>
                  </a:cubicBezTo>
                  <a:cubicBezTo>
                    <a:pt x="42836" y="60399"/>
                    <a:pt x="42458" y="60436"/>
                    <a:pt x="42079" y="60446"/>
                  </a:cubicBezTo>
                  <a:close/>
                  <a:moveTo>
                    <a:pt x="16967" y="42830"/>
                  </a:moveTo>
                  <a:lnTo>
                    <a:pt x="33595" y="42830"/>
                  </a:lnTo>
                  <a:lnTo>
                    <a:pt x="33595" y="17270"/>
                  </a:lnTo>
                  <a:lnTo>
                    <a:pt x="16967" y="17270"/>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73" name="任意形状 72"/>
            <p:cNvSpPr/>
            <p:nvPr>
              <p:custDataLst>
                <p:tags r:id="rId109"/>
              </p:custDataLst>
            </p:nvPr>
          </p:nvSpPr>
          <p:spPr>
            <a:xfrm>
              <a:off x="6409369" y="3794908"/>
              <a:ext cx="99768" cy="63788"/>
            </a:xfrm>
            <a:custGeom>
              <a:avLst/>
              <a:gdLst>
                <a:gd name="connsiteX0" fmla="*/ 90266 w 99768"/>
                <a:gd name="connsiteY0" fmla="*/ 63672 h 63788"/>
                <a:gd name="connsiteX1" fmla="*/ 8144 w 99768"/>
                <a:gd name="connsiteY1" fmla="*/ 63672 h 63788"/>
                <a:gd name="connsiteX2" fmla="*/ 0 w 99768"/>
                <a:gd name="connsiteY2" fmla="*/ 55382 h 63788"/>
                <a:gd name="connsiteX3" fmla="*/ 0 w 99768"/>
                <a:gd name="connsiteY3" fmla="*/ 8407 h 63788"/>
                <a:gd name="connsiteX4" fmla="*/ 8144 w 99768"/>
                <a:gd name="connsiteY4" fmla="*/ 117 h 63788"/>
                <a:gd name="connsiteX5" fmla="*/ 90266 w 99768"/>
                <a:gd name="connsiteY5" fmla="*/ 117 h 63788"/>
                <a:gd name="connsiteX6" fmla="*/ 99655 w 99768"/>
                <a:gd name="connsiteY6" fmla="*/ 6909 h 63788"/>
                <a:gd name="connsiteX7" fmla="*/ 99768 w 99768"/>
                <a:gd name="connsiteY7" fmla="*/ 8407 h 63788"/>
                <a:gd name="connsiteX8" fmla="*/ 99768 w 99768"/>
                <a:gd name="connsiteY8" fmla="*/ 55382 h 63788"/>
                <a:gd name="connsiteX9" fmla="*/ 91738 w 99768"/>
                <a:gd name="connsiteY9" fmla="*/ 63787 h 63788"/>
                <a:gd name="connsiteX10" fmla="*/ 90266 w 99768"/>
                <a:gd name="connsiteY10" fmla="*/ 63672 h 63788"/>
                <a:gd name="connsiteX11" fmla="*/ 16289 w 99768"/>
                <a:gd name="connsiteY11" fmla="*/ 47093 h 63788"/>
                <a:gd name="connsiteX12" fmla="*/ 82122 w 99768"/>
                <a:gd name="connsiteY12" fmla="*/ 47093 h 63788"/>
                <a:gd name="connsiteX13" fmla="*/ 82122 w 99768"/>
                <a:gd name="connsiteY13" fmla="*/ 16697 h 63788"/>
                <a:gd name="connsiteX14" fmla="*/ 16289 w 99768"/>
                <a:gd name="connsiteY14" fmla="*/ 16697 h 6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768" h="63788">
                  <a:moveTo>
                    <a:pt x="90266" y="63672"/>
                  </a:moveTo>
                  <a:lnTo>
                    <a:pt x="8144" y="63672"/>
                  </a:lnTo>
                  <a:cubicBezTo>
                    <a:pt x="3646" y="63672"/>
                    <a:pt x="0" y="59961"/>
                    <a:pt x="0" y="55382"/>
                  </a:cubicBezTo>
                  <a:lnTo>
                    <a:pt x="0" y="8407"/>
                  </a:lnTo>
                  <a:cubicBezTo>
                    <a:pt x="0" y="3829"/>
                    <a:pt x="3646" y="117"/>
                    <a:pt x="8144" y="117"/>
                  </a:cubicBezTo>
                  <a:lnTo>
                    <a:pt x="90266" y="117"/>
                  </a:lnTo>
                  <a:cubicBezTo>
                    <a:pt x="94701" y="-646"/>
                    <a:pt x="98904" y="2394"/>
                    <a:pt x="99655" y="6909"/>
                  </a:cubicBezTo>
                  <a:cubicBezTo>
                    <a:pt x="99737" y="7404"/>
                    <a:pt x="99775" y="7905"/>
                    <a:pt x="99768" y="8407"/>
                  </a:cubicBezTo>
                  <a:lnTo>
                    <a:pt x="99768" y="55382"/>
                  </a:lnTo>
                  <a:cubicBezTo>
                    <a:pt x="99831" y="59960"/>
                    <a:pt x="96236" y="63723"/>
                    <a:pt x="91738" y="63787"/>
                  </a:cubicBezTo>
                  <a:cubicBezTo>
                    <a:pt x="91245" y="63794"/>
                    <a:pt x="90752" y="63756"/>
                    <a:pt x="90266" y="63672"/>
                  </a:cubicBezTo>
                  <a:close/>
                  <a:moveTo>
                    <a:pt x="16289" y="47093"/>
                  </a:moveTo>
                  <a:lnTo>
                    <a:pt x="82122" y="47093"/>
                  </a:lnTo>
                  <a:lnTo>
                    <a:pt x="82122" y="16697"/>
                  </a:lnTo>
                  <a:lnTo>
                    <a:pt x="16289" y="16697"/>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74" name="任意形状 73"/>
            <p:cNvSpPr/>
            <p:nvPr>
              <p:custDataLst>
                <p:tags r:id="rId110"/>
              </p:custDataLst>
            </p:nvPr>
          </p:nvSpPr>
          <p:spPr>
            <a:xfrm>
              <a:off x="6409369" y="3876196"/>
              <a:ext cx="98410" cy="63554"/>
            </a:xfrm>
            <a:custGeom>
              <a:avLst/>
              <a:gdLst>
                <a:gd name="connsiteX0" fmla="*/ 90266 w 98410"/>
                <a:gd name="connsiteY0" fmla="*/ 63555 h 63554"/>
                <a:gd name="connsiteX1" fmla="*/ 8144 w 98410"/>
                <a:gd name="connsiteY1" fmla="*/ 63555 h 63554"/>
                <a:gd name="connsiteX2" fmla="*/ 0 w 98410"/>
                <a:gd name="connsiteY2" fmla="*/ 54920 h 63554"/>
                <a:gd name="connsiteX3" fmla="*/ 0 w 98410"/>
                <a:gd name="connsiteY3" fmla="*/ 8290 h 63554"/>
                <a:gd name="connsiteX4" fmla="*/ 8144 w 98410"/>
                <a:gd name="connsiteY4" fmla="*/ 0 h 63554"/>
                <a:gd name="connsiteX5" fmla="*/ 90266 w 98410"/>
                <a:gd name="connsiteY5" fmla="*/ 0 h 63554"/>
                <a:gd name="connsiteX6" fmla="*/ 98410 w 98410"/>
                <a:gd name="connsiteY6" fmla="*/ 8290 h 63554"/>
                <a:gd name="connsiteX7" fmla="*/ 98410 w 98410"/>
                <a:gd name="connsiteY7" fmla="*/ 54920 h 63554"/>
                <a:gd name="connsiteX8" fmla="*/ 90266 w 98410"/>
                <a:gd name="connsiteY8" fmla="*/ 63555 h 63554"/>
                <a:gd name="connsiteX9" fmla="*/ 16289 w 98410"/>
                <a:gd name="connsiteY9" fmla="*/ 48011 h 63554"/>
                <a:gd name="connsiteX10" fmla="*/ 82122 w 98410"/>
                <a:gd name="connsiteY10" fmla="*/ 48011 h 63554"/>
                <a:gd name="connsiteX11" fmla="*/ 82122 w 98410"/>
                <a:gd name="connsiteY11" fmla="*/ 16580 h 63554"/>
                <a:gd name="connsiteX12" fmla="*/ 16289 w 98410"/>
                <a:gd name="connsiteY12" fmla="*/ 16580 h 6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0" h="63554">
                  <a:moveTo>
                    <a:pt x="90266" y="63555"/>
                  </a:moveTo>
                  <a:lnTo>
                    <a:pt x="8144" y="63555"/>
                  </a:lnTo>
                  <a:cubicBezTo>
                    <a:pt x="3592" y="63369"/>
                    <a:pt x="-4" y="59557"/>
                    <a:pt x="0" y="54920"/>
                  </a:cubicBezTo>
                  <a:lnTo>
                    <a:pt x="0" y="8290"/>
                  </a:lnTo>
                  <a:cubicBezTo>
                    <a:pt x="0" y="3711"/>
                    <a:pt x="3646" y="0"/>
                    <a:pt x="8144" y="0"/>
                  </a:cubicBezTo>
                  <a:lnTo>
                    <a:pt x="90266" y="0"/>
                  </a:lnTo>
                  <a:cubicBezTo>
                    <a:pt x="94764" y="0"/>
                    <a:pt x="98410" y="3711"/>
                    <a:pt x="98410" y="8290"/>
                  </a:cubicBezTo>
                  <a:lnTo>
                    <a:pt x="98410" y="54920"/>
                  </a:lnTo>
                  <a:cubicBezTo>
                    <a:pt x="98414" y="59557"/>
                    <a:pt x="94818" y="63369"/>
                    <a:pt x="90266" y="63555"/>
                  </a:cubicBezTo>
                  <a:close/>
                  <a:moveTo>
                    <a:pt x="16289" y="48011"/>
                  </a:moveTo>
                  <a:lnTo>
                    <a:pt x="82122" y="48011"/>
                  </a:lnTo>
                  <a:lnTo>
                    <a:pt x="82122" y="16580"/>
                  </a:lnTo>
                  <a:lnTo>
                    <a:pt x="16289" y="16580"/>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75" name="任意形状 74"/>
            <p:cNvSpPr/>
            <p:nvPr>
              <p:custDataLst>
                <p:tags r:id="rId111"/>
              </p:custDataLst>
            </p:nvPr>
          </p:nvSpPr>
          <p:spPr>
            <a:xfrm>
              <a:off x="6409369" y="3958746"/>
              <a:ext cx="98410" cy="61831"/>
            </a:xfrm>
            <a:custGeom>
              <a:avLst/>
              <a:gdLst>
                <a:gd name="connsiteX0" fmla="*/ 90266 w 98410"/>
                <a:gd name="connsiteY0" fmla="*/ 61830 h 61831"/>
                <a:gd name="connsiteX1" fmla="*/ 8144 w 98410"/>
                <a:gd name="connsiteY1" fmla="*/ 61830 h 61831"/>
                <a:gd name="connsiteX2" fmla="*/ 0 w 98410"/>
                <a:gd name="connsiteY2" fmla="*/ 53540 h 61831"/>
                <a:gd name="connsiteX3" fmla="*/ 0 w 98410"/>
                <a:gd name="connsiteY3" fmla="*/ 6565 h 61831"/>
                <a:gd name="connsiteX4" fmla="*/ 8144 w 98410"/>
                <a:gd name="connsiteY4" fmla="*/ 2 h 61831"/>
                <a:gd name="connsiteX5" fmla="*/ 90266 w 98410"/>
                <a:gd name="connsiteY5" fmla="*/ 2 h 61831"/>
                <a:gd name="connsiteX6" fmla="*/ 98410 w 98410"/>
                <a:gd name="connsiteY6" fmla="*/ 8292 h 61831"/>
                <a:gd name="connsiteX7" fmla="*/ 98410 w 98410"/>
                <a:gd name="connsiteY7" fmla="*/ 55267 h 61831"/>
                <a:gd name="connsiteX8" fmla="*/ 90266 w 98410"/>
                <a:gd name="connsiteY8" fmla="*/ 61830 h 61831"/>
                <a:gd name="connsiteX9" fmla="*/ 16289 w 98410"/>
                <a:gd name="connsiteY9" fmla="*/ 45250 h 61831"/>
                <a:gd name="connsiteX10" fmla="*/ 82122 w 98410"/>
                <a:gd name="connsiteY10" fmla="*/ 45250 h 61831"/>
                <a:gd name="connsiteX11" fmla="*/ 82122 w 98410"/>
                <a:gd name="connsiteY11" fmla="*/ 14854 h 61831"/>
                <a:gd name="connsiteX12" fmla="*/ 16289 w 98410"/>
                <a:gd name="connsiteY12" fmla="*/ 14854 h 6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0" h="61831">
                  <a:moveTo>
                    <a:pt x="90266" y="61830"/>
                  </a:moveTo>
                  <a:lnTo>
                    <a:pt x="8144" y="61830"/>
                  </a:lnTo>
                  <a:cubicBezTo>
                    <a:pt x="3646" y="61830"/>
                    <a:pt x="0" y="58118"/>
                    <a:pt x="0" y="53540"/>
                  </a:cubicBezTo>
                  <a:lnTo>
                    <a:pt x="0" y="6565"/>
                  </a:lnTo>
                  <a:cubicBezTo>
                    <a:pt x="814" y="2670"/>
                    <a:pt x="4233" y="-85"/>
                    <a:pt x="8144" y="2"/>
                  </a:cubicBezTo>
                  <a:lnTo>
                    <a:pt x="90266" y="2"/>
                  </a:lnTo>
                  <a:cubicBezTo>
                    <a:pt x="94764" y="2"/>
                    <a:pt x="98410" y="3713"/>
                    <a:pt x="98410" y="8292"/>
                  </a:cubicBezTo>
                  <a:lnTo>
                    <a:pt x="98410" y="55267"/>
                  </a:lnTo>
                  <a:cubicBezTo>
                    <a:pt x="97596" y="59162"/>
                    <a:pt x="94177" y="61917"/>
                    <a:pt x="90266" y="61830"/>
                  </a:cubicBezTo>
                  <a:close/>
                  <a:moveTo>
                    <a:pt x="16289" y="45250"/>
                  </a:moveTo>
                  <a:lnTo>
                    <a:pt x="82122" y="45250"/>
                  </a:lnTo>
                  <a:lnTo>
                    <a:pt x="82122" y="14854"/>
                  </a:lnTo>
                  <a:lnTo>
                    <a:pt x="16289" y="14854"/>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76" name="任意形状 75"/>
            <p:cNvSpPr/>
            <p:nvPr>
              <p:custDataLst>
                <p:tags r:id="rId112"/>
              </p:custDataLst>
            </p:nvPr>
          </p:nvSpPr>
          <p:spPr>
            <a:xfrm>
              <a:off x="6409369" y="4038192"/>
              <a:ext cx="98410" cy="63554"/>
            </a:xfrm>
            <a:custGeom>
              <a:avLst/>
              <a:gdLst>
                <a:gd name="connsiteX0" fmla="*/ 90266 w 98410"/>
                <a:gd name="connsiteY0" fmla="*/ 63555 h 63554"/>
                <a:gd name="connsiteX1" fmla="*/ 8144 w 98410"/>
                <a:gd name="connsiteY1" fmla="*/ 63555 h 63554"/>
                <a:gd name="connsiteX2" fmla="*/ 0 w 98410"/>
                <a:gd name="connsiteY2" fmla="*/ 55265 h 63554"/>
                <a:gd name="connsiteX3" fmla="*/ 0 w 98410"/>
                <a:gd name="connsiteY3" fmla="*/ 8290 h 63554"/>
                <a:gd name="connsiteX4" fmla="*/ 8144 w 98410"/>
                <a:gd name="connsiteY4" fmla="*/ 0 h 63554"/>
                <a:gd name="connsiteX5" fmla="*/ 90266 w 98410"/>
                <a:gd name="connsiteY5" fmla="*/ 0 h 63554"/>
                <a:gd name="connsiteX6" fmla="*/ 98410 w 98410"/>
                <a:gd name="connsiteY6" fmla="*/ 8290 h 63554"/>
                <a:gd name="connsiteX7" fmla="*/ 98410 w 98410"/>
                <a:gd name="connsiteY7" fmla="*/ 55265 h 63554"/>
                <a:gd name="connsiteX8" fmla="*/ 90266 w 98410"/>
                <a:gd name="connsiteY8" fmla="*/ 63555 h 63554"/>
                <a:gd name="connsiteX9" fmla="*/ 16289 w 98410"/>
                <a:gd name="connsiteY9" fmla="*/ 46630 h 63554"/>
                <a:gd name="connsiteX10" fmla="*/ 82122 w 98410"/>
                <a:gd name="connsiteY10" fmla="*/ 46630 h 63554"/>
                <a:gd name="connsiteX11" fmla="*/ 82122 w 98410"/>
                <a:gd name="connsiteY11" fmla="*/ 16579 h 63554"/>
                <a:gd name="connsiteX12" fmla="*/ 16289 w 98410"/>
                <a:gd name="connsiteY12" fmla="*/ 16579 h 6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0" h="63554">
                  <a:moveTo>
                    <a:pt x="90266" y="63555"/>
                  </a:moveTo>
                  <a:lnTo>
                    <a:pt x="8144" y="63555"/>
                  </a:lnTo>
                  <a:cubicBezTo>
                    <a:pt x="3646" y="63555"/>
                    <a:pt x="0" y="59843"/>
                    <a:pt x="0" y="55265"/>
                  </a:cubicBezTo>
                  <a:lnTo>
                    <a:pt x="0" y="8290"/>
                  </a:lnTo>
                  <a:cubicBezTo>
                    <a:pt x="0" y="3711"/>
                    <a:pt x="3646" y="0"/>
                    <a:pt x="8144" y="0"/>
                  </a:cubicBezTo>
                  <a:lnTo>
                    <a:pt x="90266" y="0"/>
                  </a:lnTo>
                  <a:cubicBezTo>
                    <a:pt x="94764" y="0"/>
                    <a:pt x="98410" y="3711"/>
                    <a:pt x="98410" y="8290"/>
                  </a:cubicBezTo>
                  <a:lnTo>
                    <a:pt x="98410" y="55265"/>
                  </a:lnTo>
                  <a:cubicBezTo>
                    <a:pt x="98410" y="59843"/>
                    <a:pt x="94764" y="63555"/>
                    <a:pt x="90266" y="63555"/>
                  </a:cubicBezTo>
                  <a:close/>
                  <a:moveTo>
                    <a:pt x="16289" y="46630"/>
                  </a:moveTo>
                  <a:lnTo>
                    <a:pt x="82122" y="46630"/>
                  </a:lnTo>
                  <a:lnTo>
                    <a:pt x="82122" y="16579"/>
                  </a:lnTo>
                  <a:lnTo>
                    <a:pt x="16289" y="16579"/>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77" name="任意形状 76"/>
            <p:cNvSpPr/>
            <p:nvPr>
              <p:custDataLst>
                <p:tags r:id="rId113"/>
              </p:custDataLst>
            </p:nvPr>
          </p:nvSpPr>
          <p:spPr>
            <a:xfrm>
              <a:off x="6409369" y="4119017"/>
              <a:ext cx="98410" cy="63554"/>
            </a:xfrm>
            <a:custGeom>
              <a:avLst/>
              <a:gdLst>
                <a:gd name="connsiteX0" fmla="*/ 90266 w 98410"/>
                <a:gd name="connsiteY0" fmla="*/ 63555 h 63554"/>
                <a:gd name="connsiteX1" fmla="*/ 8144 w 98410"/>
                <a:gd name="connsiteY1" fmla="*/ 63555 h 63554"/>
                <a:gd name="connsiteX2" fmla="*/ 0 w 98410"/>
                <a:gd name="connsiteY2" fmla="*/ 55265 h 63554"/>
                <a:gd name="connsiteX3" fmla="*/ 0 w 98410"/>
                <a:gd name="connsiteY3" fmla="*/ 8290 h 63554"/>
                <a:gd name="connsiteX4" fmla="*/ 8144 w 98410"/>
                <a:gd name="connsiteY4" fmla="*/ 0 h 63554"/>
                <a:gd name="connsiteX5" fmla="*/ 90266 w 98410"/>
                <a:gd name="connsiteY5" fmla="*/ 0 h 63554"/>
                <a:gd name="connsiteX6" fmla="*/ 98410 w 98410"/>
                <a:gd name="connsiteY6" fmla="*/ 8290 h 63554"/>
                <a:gd name="connsiteX7" fmla="*/ 98410 w 98410"/>
                <a:gd name="connsiteY7" fmla="*/ 55265 h 63554"/>
                <a:gd name="connsiteX8" fmla="*/ 90266 w 98410"/>
                <a:gd name="connsiteY8" fmla="*/ 63555 h 63554"/>
                <a:gd name="connsiteX9" fmla="*/ 16289 w 98410"/>
                <a:gd name="connsiteY9" fmla="*/ 46975 h 63554"/>
                <a:gd name="connsiteX10" fmla="*/ 82122 w 98410"/>
                <a:gd name="connsiteY10" fmla="*/ 46975 h 63554"/>
                <a:gd name="connsiteX11" fmla="*/ 82122 w 98410"/>
                <a:gd name="connsiteY11" fmla="*/ 16925 h 63554"/>
                <a:gd name="connsiteX12" fmla="*/ 16289 w 98410"/>
                <a:gd name="connsiteY12" fmla="*/ 16925 h 6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0" h="63554">
                  <a:moveTo>
                    <a:pt x="90266" y="63555"/>
                  </a:moveTo>
                  <a:lnTo>
                    <a:pt x="8144" y="63555"/>
                  </a:lnTo>
                  <a:cubicBezTo>
                    <a:pt x="3646" y="63555"/>
                    <a:pt x="0" y="59843"/>
                    <a:pt x="0" y="55265"/>
                  </a:cubicBezTo>
                  <a:lnTo>
                    <a:pt x="0" y="8290"/>
                  </a:lnTo>
                  <a:cubicBezTo>
                    <a:pt x="0" y="3711"/>
                    <a:pt x="3646" y="0"/>
                    <a:pt x="8144" y="0"/>
                  </a:cubicBezTo>
                  <a:lnTo>
                    <a:pt x="90266" y="0"/>
                  </a:lnTo>
                  <a:cubicBezTo>
                    <a:pt x="94764" y="0"/>
                    <a:pt x="98410" y="3711"/>
                    <a:pt x="98410" y="8290"/>
                  </a:cubicBezTo>
                  <a:lnTo>
                    <a:pt x="98410" y="55265"/>
                  </a:lnTo>
                  <a:cubicBezTo>
                    <a:pt x="98410" y="59843"/>
                    <a:pt x="94764" y="63555"/>
                    <a:pt x="90266" y="63555"/>
                  </a:cubicBezTo>
                  <a:close/>
                  <a:moveTo>
                    <a:pt x="16289" y="46975"/>
                  </a:moveTo>
                  <a:lnTo>
                    <a:pt x="82122" y="46975"/>
                  </a:lnTo>
                  <a:lnTo>
                    <a:pt x="82122" y="16925"/>
                  </a:lnTo>
                  <a:lnTo>
                    <a:pt x="16289" y="16925"/>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78" name="任意形状 77"/>
            <p:cNvSpPr/>
            <p:nvPr>
              <p:custDataLst>
                <p:tags r:id="rId114"/>
              </p:custDataLst>
            </p:nvPr>
          </p:nvSpPr>
          <p:spPr>
            <a:xfrm>
              <a:off x="5897428" y="3713187"/>
              <a:ext cx="195878" cy="67153"/>
            </a:xfrm>
            <a:custGeom>
              <a:avLst/>
              <a:gdLst>
                <a:gd name="connsiteX0" fmla="*/ 187866 w 195878"/>
                <a:gd name="connsiteY0" fmla="*/ 66641 h 67153"/>
                <a:gd name="connsiteX1" fmla="*/ 183794 w 195878"/>
                <a:gd name="connsiteY1" fmla="*/ 66641 h 67153"/>
                <a:gd name="connsiteX2" fmla="*/ 98278 w 195878"/>
                <a:gd name="connsiteY2" fmla="*/ 17593 h 67153"/>
                <a:gd name="connsiteX3" fmla="*/ 13102 w 195878"/>
                <a:gd name="connsiteY3" fmla="*/ 65605 h 67153"/>
                <a:gd name="connsiteX4" fmla="*/ 1740 w 195878"/>
                <a:gd name="connsiteY4" fmla="*/ 63688 h 67153"/>
                <a:gd name="connsiteX5" fmla="*/ 886 w 195878"/>
                <a:gd name="connsiteY5" fmla="*/ 62151 h 67153"/>
                <a:gd name="connsiteX6" fmla="*/ 4279 w 195878"/>
                <a:gd name="connsiteY6" fmla="*/ 51098 h 67153"/>
                <a:gd name="connsiteX7" fmla="*/ 94546 w 195878"/>
                <a:gd name="connsiteY7" fmla="*/ 1014 h 67153"/>
                <a:gd name="connsiteX8" fmla="*/ 102351 w 195878"/>
                <a:gd name="connsiteY8" fmla="*/ 1014 h 67153"/>
                <a:gd name="connsiteX9" fmla="*/ 191599 w 195878"/>
                <a:gd name="connsiteY9" fmla="*/ 51098 h 67153"/>
                <a:gd name="connsiteX10" fmla="*/ 194992 w 195878"/>
                <a:gd name="connsiteY10" fmla="*/ 62151 h 67153"/>
                <a:gd name="connsiteX11" fmla="*/ 187866 w 195878"/>
                <a:gd name="connsiteY11" fmla="*/ 66641 h 6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878" h="67153">
                  <a:moveTo>
                    <a:pt x="187866" y="66641"/>
                  </a:moveTo>
                  <a:cubicBezTo>
                    <a:pt x="186526" y="66952"/>
                    <a:pt x="185134" y="66952"/>
                    <a:pt x="183794" y="66641"/>
                  </a:cubicBezTo>
                  <a:lnTo>
                    <a:pt x="98278" y="17593"/>
                  </a:lnTo>
                  <a:lnTo>
                    <a:pt x="13102" y="65605"/>
                  </a:lnTo>
                  <a:cubicBezTo>
                    <a:pt x="9445" y="68269"/>
                    <a:pt x="4357" y="67411"/>
                    <a:pt x="1740" y="63688"/>
                  </a:cubicBezTo>
                  <a:cubicBezTo>
                    <a:pt x="1402" y="63208"/>
                    <a:pt x="1116" y="62692"/>
                    <a:pt x="886" y="62151"/>
                  </a:cubicBezTo>
                  <a:cubicBezTo>
                    <a:pt x="-1118" y="58139"/>
                    <a:pt x="389" y="53234"/>
                    <a:pt x="4279" y="51098"/>
                  </a:cubicBezTo>
                  <a:lnTo>
                    <a:pt x="94546" y="1014"/>
                  </a:lnTo>
                  <a:cubicBezTo>
                    <a:pt x="96978" y="-338"/>
                    <a:pt x="99918" y="-338"/>
                    <a:pt x="102351" y="1014"/>
                  </a:cubicBezTo>
                  <a:lnTo>
                    <a:pt x="191599" y="51098"/>
                  </a:lnTo>
                  <a:cubicBezTo>
                    <a:pt x="195490" y="53234"/>
                    <a:pt x="196996" y="58139"/>
                    <a:pt x="194992" y="62151"/>
                  </a:cubicBezTo>
                  <a:cubicBezTo>
                    <a:pt x="193511" y="64773"/>
                    <a:pt x="190833" y="66461"/>
                    <a:pt x="187866" y="66641"/>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79" name="任意形状 78"/>
            <p:cNvSpPr/>
            <p:nvPr>
              <p:custDataLst>
                <p:tags r:id="rId115"/>
              </p:custDataLst>
            </p:nvPr>
          </p:nvSpPr>
          <p:spPr>
            <a:xfrm>
              <a:off x="5946501" y="3786045"/>
              <a:ext cx="98410" cy="62864"/>
            </a:xfrm>
            <a:custGeom>
              <a:avLst/>
              <a:gdLst>
                <a:gd name="connsiteX0" fmla="*/ 90266 w 98410"/>
                <a:gd name="connsiteY0" fmla="*/ 62864 h 62864"/>
                <a:gd name="connsiteX1" fmla="*/ 8484 w 98410"/>
                <a:gd name="connsiteY1" fmla="*/ 62864 h 62864"/>
                <a:gd name="connsiteX2" fmla="*/ 0 w 98410"/>
                <a:gd name="connsiteY2" fmla="*/ 54574 h 62864"/>
                <a:gd name="connsiteX3" fmla="*/ 0 w 98410"/>
                <a:gd name="connsiteY3" fmla="*/ 7599 h 62864"/>
                <a:gd name="connsiteX4" fmla="*/ 8484 w 98410"/>
                <a:gd name="connsiteY4" fmla="*/ 0 h 62864"/>
                <a:gd name="connsiteX5" fmla="*/ 90266 w 98410"/>
                <a:gd name="connsiteY5" fmla="*/ 0 h 62864"/>
                <a:gd name="connsiteX6" fmla="*/ 98410 w 98410"/>
                <a:gd name="connsiteY6" fmla="*/ 8290 h 62864"/>
                <a:gd name="connsiteX7" fmla="*/ 98410 w 98410"/>
                <a:gd name="connsiteY7" fmla="*/ 54574 h 62864"/>
                <a:gd name="connsiteX8" fmla="*/ 90266 w 98410"/>
                <a:gd name="connsiteY8" fmla="*/ 62864 h 62864"/>
                <a:gd name="connsiteX9" fmla="*/ 16628 w 98410"/>
                <a:gd name="connsiteY9" fmla="*/ 46285 h 62864"/>
                <a:gd name="connsiteX10" fmla="*/ 82122 w 98410"/>
                <a:gd name="connsiteY10" fmla="*/ 46285 h 62864"/>
                <a:gd name="connsiteX11" fmla="*/ 82122 w 98410"/>
                <a:gd name="connsiteY11" fmla="*/ 15889 h 62864"/>
                <a:gd name="connsiteX12" fmla="*/ 16628 w 98410"/>
                <a:gd name="connsiteY12" fmla="*/ 15889 h 6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0" h="62864">
                  <a:moveTo>
                    <a:pt x="90266" y="62864"/>
                  </a:moveTo>
                  <a:lnTo>
                    <a:pt x="8484" y="62864"/>
                  </a:lnTo>
                  <a:cubicBezTo>
                    <a:pt x="3928" y="62868"/>
                    <a:pt x="182" y="59208"/>
                    <a:pt x="0" y="54574"/>
                  </a:cubicBezTo>
                  <a:lnTo>
                    <a:pt x="0" y="7599"/>
                  </a:lnTo>
                  <a:cubicBezTo>
                    <a:pt x="518" y="3239"/>
                    <a:pt x="4169" y="-31"/>
                    <a:pt x="8484" y="0"/>
                  </a:cubicBezTo>
                  <a:lnTo>
                    <a:pt x="90266" y="0"/>
                  </a:lnTo>
                  <a:cubicBezTo>
                    <a:pt x="94764" y="0"/>
                    <a:pt x="98410" y="3712"/>
                    <a:pt x="98410" y="8290"/>
                  </a:cubicBezTo>
                  <a:lnTo>
                    <a:pt x="98410" y="54574"/>
                  </a:lnTo>
                  <a:cubicBezTo>
                    <a:pt x="98410" y="59153"/>
                    <a:pt x="94764" y="62864"/>
                    <a:pt x="90266" y="62864"/>
                  </a:cubicBezTo>
                  <a:close/>
                  <a:moveTo>
                    <a:pt x="16628" y="46285"/>
                  </a:moveTo>
                  <a:lnTo>
                    <a:pt x="82122" y="46285"/>
                  </a:lnTo>
                  <a:lnTo>
                    <a:pt x="82122" y="15889"/>
                  </a:lnTo>
                  <a:lnTo>
                    <a:pt x="16628" y="15889"/>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80" name="任意形状 79"/>
            <p:cNvSpPr/>
            <p:nvPr>
              <p:custDataLst>
                <p:tags r:id="rId116"/>
              </p:custDataLst>
            </p:nvPr>
          </p:nvSpPr>
          <p:spPr>
            <a:xfrm>
              <a:off x="5946501" y="3866517"/>
              <a:ext cx="98418" cy="63562"/>
            </a:xfrm>
            <a:custGeom>
              <a:avLst/>
              <a:gdLst>
                <a:gd name="connsiteX0" fmla="*/ 90266 w 98418"/>
                <a:gd name="connsiteY0" fmla="*/ 63563 h 63562"/>
                <a:gd name="connsiteX1" fmla="*/ 8484 w 98418"/>
                <a:gd name="connsiteY1" fmla="*/ 63563 h 63562"/>
                <a:gd name="connsiteX2" fmla="*/ 0 w 98418"/>
                <a:gd name="connsiteY2" fmla="*/ 54928 h 63562"/>
                <a:gd name="connsiteX3" fmla="*/ 0 w 98418"/>
                <a:gd name="connsiteY3" fmla="*/ 8298 h 63562"/>
                <a:gd name="connsiteX4" fmla="*/ 8137 w 98418"/>
                <a:gd name="connsiteY4" fmla="*/ 1 h 63562"/>
                <a:gd name="connsiteX5" fmla="*/ 8484 w 98418"/>
                <a:gd name="connsiteY5" fmla="*/ 8 h 63562"/>
                <a:gd name="connsiteX6" fmla="*/ 90266 w 98418"/>
                <a:gd name="connsiteY6" fmla="*/ 8 h 63562"/>
                <a:gd name="connsiteX7" fmla="*/ 98410 w 98418"/>
                <a:gd name="connsiteY7" fmla="*/ 7591 h 63562"/>
                <a:gd name="connsiteX8" fmla="*/ 98410 w 98418"/>
                <a:gd name="connsiteY8" fmla="*/ 8298 h 63562"/>
                <a:gd name="connsiteX9" fmla="*/ 98410 w 98418"/>
                <a:gd name="connsiteY9" fmla="*/ 54928 h 63562"/>
                <a:gd name="connsiteX10" fmla="*/ 90613 w 98418"/>
                <a:gd name="connsiteY10" fmla="*/ 63556 h 63562"/>
                <a:gd name="connsiteX11" fmla="*/ 90266 w 98418"/>
                <a:gd name="connsiteY11" fmla="*/ 63563 h 63562"/>
                <a:gd name="connsiteX12" fmla="*/ 16628 w 98418"/>
                <a:gd name="connsiteY12" fmla="*/ 46638 h 63562"/>
                <a:gd name="connsiteX13" fmla="*/ 82122 w 98418"/>
                <a:gd name="connsiteY13" fmla="*/ 46638 h 63562"/>
                <a:gd name="connsiteX14" fmla="*/ 82122 w 98418"/>
                <a:gd name="connsiteY14" fmla="*/ 16588 h 63562"/>
                <a:gd name="connsiteX15" fmla="*/ 16628 w 98418"/>
                <a:gd name="connsiteY15" fmla="*/ 16588 h 6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418" h="63562">
                  <a:moveTo>
                    <a:pt x="90266" y="63563"/>
                  </a:moveTo>
                  <a:lnTo>
                    <a:pt x="8484" y="63563"/>
                  </a:lnTo>
                  <a:cubicBezTo>
                    <a:pt x="3798" y="63563"/>
                    <a:pt x="0" y="59697"/>
                    <a:pt x="0" y="54928"/>
                  </a:cubicBezTo>
                  <a:lnTo>
                    <a:pt x="0" y="8298"/>
                  </a:lnTo>
                  <a:cubicBezTo>
                    <a:pt x="-4" y="3719"/>
                    <a:pt x="3639" y="5"/>
                    <a:pt x="8137" y="1"/>
                  </a:cubicBezTo>
                  <a:cubicBezTo>
                    <a:pt x="8253" y="1"/>
                    <a:pt x="8368" y="3"/>
                    <a:pt x="8484" y="8"/>
                  </a:cubicBezTo>
                  <a:lnTo>
                    <a:pt x="90266" y="8"/>
                  </a:lnTo>
                  <a:cubicBezTo>
                    <a:pt x="94572" y="-187"/>
                    <a:pt x="98219" y="3208"/>
                    <a:pt x="98410" y="7591"/>
                  </a:cubicBezTo>
                  <a:cubicBezTo>
                    <a:pt x="98421" y="7827"/>
                    <a:pt x="98421" y="8062"/>
                    <a:pt x="98410" y="8298"/>
                  </a:cubicBezTo>
                  <a:lnTo>
                    <a:pt x="98410" y="54928"/>
                  </a:lnTo>
                  <a:cubicBezTo>
                    <a:pt x="98598" y="59502"/>
                    <a:pt x="95107" y="63365"/>
                    <a:pt x="90613" y="63556"/>
                  </a:cubicBezTo>
                  <a:cubicBezTo>
                    <a:pt x="90497" y="63560"/>
                    <a:pt x="90382" y="63563"/>
                    <a:pt x="90266" y="63563"/>
                  </a:cubicBezTo>
                  <a:close/>
                  <a:moveTo>
                    <a:pt x="16628" y="46638"/>
                  </a:moveTo>
                  <a:lnTo>
                    <a:pt x="82122" y="46638"/>
                  </a:lnTo>
                  <a:lnTo>
                    <a:pt x="82122" y="16588"/>
                  </a:lnTo>
                  <a:lnTo>
                    <a:pt x="16628" y="16588"/>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81" name="任意形状 80"/>
            <p:cNvSpPr/>
            <p:nvPr>
              <p:custDataLst>
                <p:tags r:id="rId117"/>
              </p:custDataLst>
            </p:nvPr>
          </p:nvSpPr>
          <p:spPr>
            <a:xfrm>
              <a:off x="5946501" y="3947350"/>
              <a:ext cx="98410" cy="63554"/>
            </a:xfrm>
            <a:custGeom>
              <a:avLst/>
              <a:gdLst>
                <a:gd name="connsiteX0" fmla="*/ 90266 w 98410"/>
                <a:gd name="connsiteY0" fmla="*/ 63555 h 63554"/>
                <a:gd name="connsiteX1" fmla="*/ 8484 w 98410"/>
                <a:gd name="connsiteY1" fmla="*/ 63555 h 63554"/>
                <a:gd name="connsiteX2" fmla="*/ 0 w 98410"/>
                <a:gd name="connsiteY2" fmla="*/ 55265 h 63554"/>
                <a:gd name="connsiteX3" fmla="*/ 0 w 98410"/>
                <a:gd name="connsiteY3" fmla="*/ 8290 h 63554"/>
                <a:gd name="connsiteX4" fmla="*/ 8484 w 98410"/>
                <a:gd name="connsiteY4" fmla="*/ 0 h 63554"/>
                <a:gd name="connsiteX5" fmla="*/ 90266 w 98410"/>
                <a:gd name="connsiteY5" fmla="*/ 0 h 63554"/>
                <a:gd name="connsiteX6" fmla="*/ 98410 w 98410"/>
                <a:gd name="connsiteY6" fmla="*/ 8290 h 63554"/>
                <a:gd name="connsiteX7" fmla="*/ 98410 w 98410"/>
                <a:gd name="connsiteY7" fmla="*/ 55265 h 63554"/>
                <a:gd name="connsiteX8" fmla="*/ 90266 w 98410"/>
                <a:gd name="connsiteY8" fmla="*/ 63555 h 63554"/>
                <a:gd name="connsiteX9" fmla="*/ 16628 w 98410"/>
                <a:gd name="connsiteY9" fmla="*/ 45939 h 63554"/>
                <a:gd name="connsiteX10" fmla="*/ 82122 w 98410"/>
                <a:gd name="connsiteY10" fmla="*/ 45939 h 63554"/>
                <a:gd name="connsiteX11" fmla="*/ 82122 w 98410"/>
                <a:gd name="connsiteY11" fmla="*/ 16579 h 63554"/>
                <a:gd name="connsiteX12" fmla="*/ 16628 w 98410"/>
                <a:gd name="connsiteY12" fmla="*/ 16579 h 6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0" h="63554">
                  <a:moveTo>
                    <a:pt x="90266" y="63555"/>
                  </a:moveTo>
                  <a:lnTo>
                    <a:pt x="8484" y="63555"/>
                  </a:lnTo>
                  <a:cubicBezTo>
                    <a:pt x="3928" y="63558"/>
                    <a:pt x="182" y="59899"/>
                    <a:pt x="0" y="55265"/>
                  </a:cubicBezTo>
                  <a:lnTo>
                    <a:pt x="0" y="8290"/>
                  </a:lnTo>
                  <a:cubicBezTo>
                    <a:pt x="182" y="3656"/>
                    <a:pt x="3928" y="-4"/>
                    <a:pt x="8484" y="0"/>
                  </a:cubicBezTo>
                  <a:lnTo>
                    <a:pt x="90266" y="0"/>
                  </a:lnTo>
                  <a:cubicBezTo>
                    <a:pt x="94764" y="0"/>
                    <a:pt x="98410" y="3711"/>
                    <a:pt x="98410" y="8290"/>
                  </a:cubicBezTo>
                  <a:lnTo>
                    <a:pt x="98410" y="55265"/>
                  </a:lnTo>
                  <a:cubicBezTo>
                    <a:pt x="98410" y="59843"/>
                    <a:pt x="94764" y="63555"/>
                    <a:pt x="90266" y="63555"/>
                  </a:cubicBezTo>
                  <a:close/>
                  <a:moveTo>
                    <a:pt x="16628" y="45939"/>
                  </a:moveTo>
                  <a:lnTo>
                    <a:pt x="82122" y="45939"/>
                  </a:lnTo>
                  <a:lnTo>
                    <a:pt x="82122" y="16579"/>
                  </a:lnTo>
                  <a:lnTo>
                    <a:pt x="16628" y="16579"/>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82" name="任意形状 81"/>
            <p:cNvSpPr/>
            <p:nvPr>
              <p:custDataLst>
                <p:tags r:id="rId118"/>
              </p:custDataLst>
            </p:nvPr>
          </p:nvSpPr>
          <p:spPr>
            <a:xfrm>
              <a:off x="5946471" y="4027821"/>
              <a:ext cx="98468" cy="64254"/>
            </a:xfrm>
            <a:custGeom>
              <a:avLst/>
              <a:gdLst>
                <a:gd name="connsiteX0" fmla="*/ 90296 w 98468"/>
                <a:gd name="connsiteY0" fmla="*/ 64254 h 64254"/>
                <a:gd name="connsiteX1" fmla="*/ 8513 w 98468"/>
                <a:gd name="connsiteY1" fmla="*/ 64254 h 64254"/>
                <a:gd name="connsiteX2" fmla="*/ 29 w 98468"/>
                <a:gd name="connsiteY2" fmla="*/ 55964 h 64254"/>
                <a:gd name="connsiteX3" fmla="*/ 29 w 98468"/>
                <a:gd name="connsiteY3" fmla="*/ 8989 h 64254"/>
                <a:gd name="connsiteX4" fmla="*/ 7458 w 98468"/>
                <a:gd name="connsiteY4" fmla="*/ 30 h 64254"/>
                <a:gd name="connsiteX5" fmla="*/ 8513 w 98468"/>
                <a:gd name="connsiteY5" fmla="*/ 8 h 64254"/>
                <a:gd name="connsiteX6" fmla="*/ 90296 w 98468"/>
                <a:gd name="connsiteY6" fmla="*/ 8 h 64254"/>
                <a:gd name="connsiteX7" fmla="*/ 98440 w 98468"/>
                <a:gd name="connsiteY7" fmla="*/ 7592 h 64254"/>
                <a:gd name="connsiteX8" fmla="*/ 98440 w 98468"/>
                <a:gd name="connsiteY8" fmla="*/ 8298 h 64254"/>
                <a:gd name="connsiteX9" fmla="*/ 98440 w 98468"/>
                <a:gd name="connsiteY9" fmla="*/ 55273 h 64254"/>
                <a:gd name="connsiteX10" fmla="*/ 91003 w 98468"/>
                <a:gd name="connsiteY10" fmla="*/ 64225 h 64254"/>
                <a:gd name="connsiteX11" fmla="*/ 90296 w 98468"/>
                <a:gd name="connsiteY11" fmla="*/ 64254 h 64254"/>
                <a:gd name="connsiteX12" fmla="*/ 16657 w 98468"/>
                <a:gd name="connsiteY12" fmla="*/ 47329 h 64254"/>
                <a:gd name="connsiteX13" fmla="*/ 82151 w 98468"/>
                <a:gd name="connsiteY13" fmla="*/ 47329 h 64254"/>
                <a:gd name="connsiteX14" fmla="*/ 82151 w 98468"/>
                <a:gd name="connsiteY14" fmla="*/ 17279 h 64254"/>
                <a:gd name="connsiteX15" fmla="*/ 16657 w 98468"/>
                <a:gd name="connsiteY15" fmla="*/ 17279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468" h="64254">
                  <a:moveTo>
                    <a:pt x="90296" y="64254"/>
                  </a:moveTo>
                  <a:lnTo>
                    <a:pt x="8513" y="64254"/>
                  </a:lnTo>
                  <a:cubicBezTo>
                    <a:pt x="3957" y="64258"/>
                    <a:pt x="212" y="60598"/>
                    <a:pt x="29" y="55964"/>
                  </a:cubicBezTo>
                  <a:lnTo>
                    <a:pt x="29" y="8989"/>
                  </a:lnTo>
                  <a:cubicBezTo>
                    <a:pt x="-350" y="4427"/>
                    <a:pt x="2976" y="416"/>
                    <a:pt x="7458" y="30"/>
                  </a:cubicBezTo>
                  <a:cubicBezTo>
                    <a:pt x="7809" y="-1"/>
                    <a:pt x="8161" y="-8"/>
                    <a:pt x="8513" y="8"/>
                  </a:cubicBezTo>
                  <a:lnTo>
                    <a:pt x="90296" y="8"/>
                  </a:lnTo>
                  <a:cubicBezTo>
                    <a:pt x="94602" y="-187"/>
                    <a:pt x="98248" y="3208"/>
                    <a:pt x="98440" y="7592"/>
                  </a:cubicBezTo>
                  <a:cubicBezTo>
                    <a:pt x="98450" y="7827"/>
                    <a:pt x="98450" y="8063"/>
                    <a:pt x="98440" y="8298"/>
                  </a:cubicBezTo>
                  <a:lnTo>
                    <a:pt x="98440" y="55273"/>
                  </a:lnTo>
                  <a:cubicBezTo>
                    <a:pt x="98815" y="59836"/>
                    <a:pt x="95485" y="63844"/>
                    <a:pt x="91003" y="64225"/>
                  </a:cubicBezTo>
                  <a:cubicBezTo>
                    <a:pt x="90768" y="64245"/>
                    <a:pt x="90532" y="64255"/>
                    <a:pt x="90296" y="64254"/>
                  </a:cubicBezTo>
                  <a:close/>
                  <a:moveTo>
                    <a:pt x="16657" y="47329"/>
                  </a:moveTo>
                  <a:lnTo>
                    <a:pt x="82151" y="47329"/>
                  </a:lnTo>
                  <a:lnTo>
                    <a:pt x="82151" y="17279"/>
                  </a:lnTo>
                  <a:lnTo>
                    <a:pt x="16657" y="17279"/>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83" name="任意形状 82"/>
            <p:cNvSpPr/>
            <p:nvPr>
              <p:custDataLst>
                <p:tags r:id="rId119"/>
              </p:custDataLst>
            </p:nvPr>
          </p:nvSpPr>
          <p:spPr>
            <a:xfrm>
              <a:off x="5946501" y="4109345"/>
              <a:ext cx="98410" cy="63556"/>
            </a:xfrm>
            <a:custGeom>
              <a:avLst/>
              <a:gdLst>
                <a:gd name="connsiteX0" fmla="*/ 90266 w 98410"/>
                <a:gd name="connsiteY0" fmla="*/ 63555 h 63556"/>
                <a:gd name="connsiteX1" fmla="*/ 8484 w 98410"/>
                <a:gd name="connsiteY1" fmla="*/ 63555 h 63556"/>
                <a:gd name="connsiteX2" fmla="*/ 0 w 98410"/>
                <a:gd name="connsiteY2" fmla="*/ 56647 h 63556"/>
                <a:gd name="connsiteX3" fmla="*/ 0 w 98410"/>
                <a:gd name="connsiteY3" fmla="*/ 8290 h 63556"/>
                <a:gd name="connsiteX4" fmla="*/ 8484 w 98410"/>
                <a:gd name="connsiteY4" fmla="*/ 0 h 63556"/>
                <a:gd name="connsiteX5" fmla="*/ 90266 w 98410"/>
                <a:gd name="connsiteY5" fmla="*/ 0 h 63556"/>
                <a:gd name="connsiteX6" fmla="*/ 98410 w 98410"/>
                <a:gd name="connsiteY6" fmla="*/ 8290 h 63556"/>
                <a:gd name="connsiteX7" fmla="*/ 98410 w 98410"/>
                <a:gd name="connsiteY7" fmla="*/ 56647 h 63556"/>
                <a:gd name="connsiteX8" fmla="*/ 90266 w 98410"/>
                <a:gd name="connsiteY8" fmla="*/ 63555 h 63556"/>
                <a:gd name="connsiteX9" fmla="*/ 16628 w 98410"/>
                <a:gd name="connsiteY9" fmla="*/ 46975 h 63556"/>
                <a:gd name="connsiteX10" fmla="*/ 82122 w 98410"/>
                <a:gd name="connsiteY10" fmla="*/ 46975 h 63556"/>
                <a:gd name="connsiteX11" fmla="*/ 82122 w 98410"/>
                <a:gd name="connsiteY11" fmla="*/ 16925 h 63556"/>
                <a:gd name="connsiteX12" fmla="*/ 16628 w 98410"/>
                <a:gd name="connsiteY12" fmla="*/ 16925 h 6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0" h="63556">
                  <a:moveTo>
                    <a:pt x="90266" y="63555"/>
                  </a:moveTo>
                  <a:lnTo>
                    <a:pt x="8484" y="63555"/>
                  </a:lnTo>
                  <a:cubicBezTo>
                    <a:pt x="4388" y="63639"/>
                    <a:pt x="818" y="60732"/>
                    <a:pt x="0" y="56647"/>
                  </a:cubicBezTo>
                  <a:lnTo>
                    <a:pt x="0" y="8290"/>
                  </a:lnTo>
                  <a:cubicBezTo>
                    <a:pt x="182" y="3656"/>
                    <a:pt x="3928" y="-4"/>
                    <a:pt x="8484" y="0"/>
                  </a:cubicBezTo>
                  <a:lnTo>
                    <a:pt x="90266" y="0"/>
                  </a:lnTo>
                  <a:cubicBezTo>
                    <a:pt x="94764" y="0"/>
                    <a:pt x="98410" y="3711"/>
                    <a:pt x="98410" y="8290"/>
                  </a:cubicBezTo>
                  <a:lnTo>
                    <a:pt x="98410" y="56647"/>
                  </a:lnTo>
                  <a:cubicBezTo>
                    <a:pt x="97741" y="60679"/>
                    <a:pt x="94283" y="63612"/>
                    <a:pt x="90266" y="63555"/>
                  </a:cubicBezTo>
                  <a:close/>
                  <a:moveTo>
                    <a:pt x="16628" y="46975"/>
                  </a:moveTo>
                  <a:lnTo>
                    <a:pt x="82122" y="46975"/>
                  </a:lnTo>
                  <a:lnTo>
                    <a:pt x="82122" y="16925"/>
                  </a:lnTo>
                  <a:lnTo>
                    <a:pt x="16628" y="16925"/>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84" name="任意形状 83"/>
            <p:cNvSpPr/>
            <p:nvPr>
              <p:custDataLst>
                <p:tags r:id="rId120"/>
              </p:custDataLst>
            </p:nvPr>
          </p:nvSpPr>
          <p:spPr>
            <a:xfrm>
              <a:off x="6148293" y="3667571"/>
              <a:ext cx="86998" cy="105694"/>
            </a:xfrm>
            <a:custGeom>
              <a:avLst/>
              <a:gdLst>
                <a:gd name="connsiteX0" fmla="*/ 78847 w 86998"/>
                <a:gd name="connsiteY0" fmla="*/ 105694 h 105694"/>
                <a:gd name="connsiteX1" fmla="*/ 70703 w 86998"/>
                <a:gd name="connsiteY1" fmla="*/ 97405 h 105694"/>
                <a:gd name="connsiteX2" fmla="*/ 70703 w 86998"/>
                <a:gd name="connsiteY2" fmla="*/ 61137 h 105694"/>
                <a:gd name="connsiteX3" fmla="*/ 7924 w 86998"/>
                <a:gd name="connsiteY3" fmla="*/ 61137 h 105694"/>
                <a:gd name="connsiteX4" fmla="*/ 797 w 86998"/>
                <a:gd name="connsiteY4" fmla="*/ 56647 h 105694"/>
                <a:gd name="connsiteX5" fmla="*/ 1137 w 86998"/>
                <a:gd name="connsiteY5" fmla="*/ 49393 h 105694"/>
                <a:gd name="connsiteX6" fmla="*/ 12674 w 86998"/>
                <a:gd name="connsiteY6" fmla="*/ 31432 h 105694"/>
                <a:gd name="connsiteX7" fmla="*/ 1137 w 86998"/>
                <a:gd name="connsiteY7" fmla="*/ 14852 h 105694"/>
                <a:gd name="connsiteX8" fmla="*/ 1137 w 86998"/>
                <a:gd name="connsiteY8" fmla="*/ 6217 h 105694"/>
                <a:gd name="connsiteX9" fmla="*/ 7924 w 86998"/>
                <a:gd name="connsiteY9" fmla="*/ 0 h 105694"/>
                <a:gd name="connsiteX10" fmla="*/ 78847 w 86998"/>
                <a:gd name="connsiteY10" fmla="*/ 0 h 105694"/>
                <a:gd name="connsiteX11" fmla="*/ 86998 w 86998"/>
                <a:gd name="connsiteY11" fmla="*/ 8283 h 105694"/>
                <a:gd name="connsiteX12" fmla="*/ 86991 w 86998"/>
                <a:gd name="connsiteY12" fmla="*/ 8635 h 105694"/>
                <a:gd name="connsiteX13" fmla="*/ 86991 w 86998"/>
                <a:gd name="connsiteY13" fmla="*/ 97405 h 105694"/>
                <a:gd name="connsiteX14" fmla="*/ 78847 w 86998"/>
                <a:gd name="connsiteY14" fmla="*/ 105694 h 105694"/>
                <a:gd name="connsiteX15" fmla="*/ 23194 w 86998"/>
                <a:gd name="connsiteY15" fmla="*/ 44557 h 105694"/>
                <a:gd name="connsiteX16" fmla="*/ 70703 w 86998"/>
                <a:gd name="connsiteY16" fmla="*/ 44557 h 105694"/>
                <a:gd name="connsiteX17" fmla="*/ 70703 w 86998"/>
                <a:gd name="connsiteY17" fmla="*/ 16925 h 105694"/>
                <a:gd name="connsiteX18" fmla="*/ 23533 w 86998"/>
                <a:gd name="connsiteY18" fmla="*/ 16925 h 105694"/>
                <a:gd name="connsiteX19" fmla="*/ 29642 w 86998"/>
                <a:gd name="connsiteY19" fmla="*/ 25560 h 105694"/>
                <a:gd name="connsiteX20" fmla="*/ 29642 w 86998"/>
                <a:gd name="connsiteY20" fmla="*/ 34886 h 10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998" h="105694">
                  <a:moveTo>
                    <a:pt x="78847" y="105694"/>
                  </a:moveTo>
                  <a:cubicBezTo>
                    <a:pt x="74349" y="105694"/>
                    <a:pt x="70703" y="101983"/>
                    <a:pt x="70703" y="97405"/>
                  </a:cubicBezTo>
                  <a:lnTo>
                    <a:pt x="70703" y="61137"/>
                  </a:lnTo>
                  <a:lnTo>
                    <a:pt x="7924" y="61137"/>
                  </a:lnTo>
                  <a:cubicBezTo>
                    <a:pt x="4916" y="61095"/>
                    <a:pt x="2176" y="59368"/>
                    <a:pt x="797" y="56647"/>
                  </a:cubicBezTo>
                  <a:cubicBezTo>
                    <a:pt x="-245" y="54315"/>
                    <a:pt x="-119" y="51614"/>
                    <a:pt x="1137" y="49393"/>
                  </a:cubicBezTo>
                  <a:lnTo>
                    <a:pt x="12674" y="31432"/>
                  </a:lnTo>
                  <a:lnTo>
                    <a:pt x="1137" y="14852"/>
                  </a:lnTo>
                  <a:cubicBezTo>
                    <a:pt x="-379" y="12181"/>
                    <a:pt x="-379" y="8889"/>
                    <a:pt x="1137" y="6217"/>
                  </a:cubicBezTo>
                  <a:cubicBezTo>
                    <a:pt x="1938" y="2928"/>
                    <a:pt x="4625" y="465"/>
                    <a:pt x="7924" y="0"/>
                  </a:cubicBezTo>
                  <a:lnTo>
                    <a:pt x="78847" y="0"/>
                  </a:lnTo>
                  <a:cubicBezTo>
                    <a:pt x="83345" y="-4"/>
                    <a:pt x="86994" y="3704"/>
                    <a:pt x="86998" y="8283"/>
                  </a:cubicBezTo>
                  <a:cubicBezTo>
                    <a:pt x="86998" y="8400"/>
                    <a:pt x="86996" y="8518"/>
                    <a:pt x="86991" y="8635"/>
                  </a:cubicBezTo>
                  <a:lnTo>
                    <a:pt x="86991" y="97405"/>
                  </a:lnTo>
                  <a:cubicBezTo>
                    <a:pt x="86991" y="101983"/>
                    <a:pt x="83345" y="105694"/>
                    <a:pt x="78847" y="105694"/>
                  </a:cubicBezTo>
                  <a:close/>
                  <a:moveTo>
                    <a:pt x="23194" y="44557"/>
                  </a:moveTo>
                  <a:lnTo>
                    <a:pt x="70703" y="44557"/>
                  </a:lnTo>
                  <a:lnTo>
                    <a:pt x="70703" y="16925"/>
                  </a:lnTo>
                  <a:lnTo>
                    <a:pt x="23533" y="16925"/>
                  </a:lnTo>
                  <a:lnTo>
                    <a:pt x="29642" y="25560"/>
                  </a:lnTo>
                  <a:cubicBezTo>
                    <a:pt x="31352" y="28425"/>
                    <a:pt x="31352" y="32021"/>
                    <a:pt x="29642" y="34886"/>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85" name="任意形状 84"/>
            <p:cNvSpPr/>
            <p:nvPr>
              <p:custDataLst>
                <p:tags r:id="rId121"/>
              </p:custDataLst>
            </p:nvPr>
          </p:nvSpPr>
          <p:spPr>
            <a:xfrm>
              <a:off x="6218931" y="3647882"/>
              <a:ext cx="16418" cy="52156"/>
            </a:xfrm>
            <a:custGeom>
              <a:avLst/>
              <a:gdLst>
                <a:gd name="connsiteX0" fmla="*/ 8209 w 16418"/>
                <a:gd name="connsiteY0" fmla="*/ 52157 h 52156"/>
                <a:gd name="connsiteX1" fmla="*/ 65 w 16418"/>
                <a:gd name="connsiteY1" fmla="*/ 43867 h 52156"/>
                <a:gd name="connsiteX2" fmla="*/ 65 w 16418"/>
                <a:gd name="connsiteY2" fmla="*/ 9326 h 52156"/>
                <a:gd name="connsiteX3" fmla="*/ 7127 w 16418"/>
                <a:gd name="connsiteY3" fmla="*/ 65 h 52156"/>
                <a:gd name="connsiteX4" fmla="*/ 8209 w 16418"/>
                <a:gd name="connsiteY4" fmla="*/ 0 h 52156"/>
                <a:gd name="connsiteX5" fmla="*/ 16353 w 16418"/>
                <a:gd name="connsiteY5" fmla="*/ 8290 h 52156"/>
                <a:gd name="connsiteX6" fmla="*/ 16353 w 16418"/>
                <a:gd name="connsiteY6" fmla="*/ 42831 h 52156"/>
                <a:gd name="connsiteX7" fmla="*/ 9291 w 16418"/>
                <a:gd name="connsiteY7" fmla="*/ 52092 h 52156"/>
                <a:gd name="connsiteX8" fmla="*/ 8209 w 16418"/>
                <a:gd name="connsiteY8" fmla="*/ 52157 h 5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 h="52156">
                  <a:moveTo>
                    <a:pt x="8209" y="52157"/>
                  </a:moveTo>
                  <a:cubicBezTo>
                    <a:pt x="3711" y="52157"/>
                    <a:pt x="65" y="48445"/>
                    <a:pt x="65" y="43867"/>
                  </a:cubicBezTo>
                  <a:lnTo>
                    <a:pt x="65" y="9326"/>
                  </a:lnTo>
                  <a:cubicBezTo>
                    <a:pt x="-498" y="4784"/>
                    <a:pt x="2664" y="637"/>
                    <a:pt x="7127" y="65"/>
                  </a:cubicBezTo>
                  <a:cubicBezTo>
                    <a:pt x="7486" y="19"/>
                    <a:pt x="7847" y="-3"/>
                    <a:pt x="8209" y="0"/>
                  </a:cubicBezTo>
                  <a:cubicBezTo>
                    <a:pt x="12707" y="0"/>
                    <a:pt x="16353" y="3712"/>
                    <a:pt x="16353" y="8290"/>
                  </a:cubicBezTo>
                  <a:lnTo>
                    <a:pt x="16353" y="42831"/>
                  </a:lnTo>
                  <a:cubicBezTo>
                    <a:pt x="16916" y="47373"/>
                    <a:pt x="13754" y="51519"/>
                    <a:pt x="9291" y="52092"/>
                  </a:cubicBezTo>
                  <a:cubicBezTo>
                    <a:pt x="8932" y="52138"/>
                    <a:pt x="8571" y="52159"/>
                    <a:pt x="8209" y="52157"/>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grpSp>
      <p:grpSp>
        <p:nvGrpSpPr>
          <p:cNvPr id="86" name="图形 6"/>
          <p:cNvGrpSpPr/>
          <p:nvPr>
            <p:custDataLst>
              <p:tags r:id="rId20"/>
            </p:custDataLst>
          </p:nvPr>
        </p:nvGrpSpPr>
        <p:grpSpPr>
          <a:xfrm>
            <a:off x="4067321" y="2369890"/>
            <a:ext cx="355452" cy="373494"/>
            <a:chOff x="4426413" y="3380582"/>
            <a:chExt cx="613672" cy="644821"/>
          </a:xfrm>
          <a:solidFill>
            <a:schemeClr val="bg1"/>
          </a:solidFill>
        </p:grpSpPr>
        <p:sp>
          <p:nvSpPr>
            <p:cNvPr id="87" name="任意形状 86"/>
            <p:cNvSpPr/>
            <p:nvPr>
              <p:custDataLst>
                <p:tags r:id="rId78"/>
              </p:custDataLst>
            </p:nvPr>
          </p:nvSpPr>
          <p:spPr>
            <a:xfrm>
              <a:off x="4426413" y="3380582"/>
              <a:ext cx="613672" cy="462869"/>
            </a:xfrm>
            <a:custGeom>
              <a:avLst/>
              <a:gdLst>
                <a:gd name="connsiteX0" fmla="*/ 570433 w 613672"/>
                <a:gd name="connsiteY0" fmla="*/ 462869 h 462869"/>
                <a:gd name="connsiteX1" fmla="*/ 518212 w 613672"/>
                <a:gd name="connsiteY1" fmla="*/ 462869 h 462869"/>
                <a:gd name="connsiteX2" fmla="*/ 510230 w 613672"/>
                <a:gd name="connsiteY2" fmla="*/ 454725 h 462869"/>
                <a:gd name="connsiteX3" fmla="*/ 518212 w 613672"/>
                <a:gd name="connsiteY3" fmla="*/ 446580 h 462869"/>
                <a:gd name="connsiteX4" fmla="*/ 570433 w 613672"/>
                <a:gd name="connsiteY4" fmla="*/ 446580 h 462869"/>
                <a:gd name="connsiteX5" fmla="*/ 597375 w 613672"/>
                <a:gd name="connsiteY5" fmla="*/ 419093 h 462869"/>
                <a:gd name="connsiteX6" fmla="*/ 597375 w 613672"/>
                <a:gd name="connsiteY6" fmla="*/ 43776 h 462869"/>
                <a:gd name="connsiteX7" fmla="*/ 570433 w 613672"/>
                <a:gd name="connsiteY7" fmla="*/ 16289 h 462869"/>
                <a:gd name="connsiteX8" fmla="*/ 42907 w 613672"/>
                <a:gd name="connsiteY8" fmla="*/ 16289 h 462869"/>
                <a:gd name="connsiteX9" fmla="*/ 15965 w 613672"/>
                <a:gd name="connsiteY9" fmla="*/ 43776 h 462869"/>
                <a:gd name="connsiteX10" fmla="*/ 15965 w 613672"/>
                <a:gd name="connsiteY10" fmla="*/ 419093 h 462869"/>
                <a:gd name="connsiteX11" fmla="*/ 42907 w 613672"/>
                <a:gd name="connsiteY11" fmla="*/ 446580 h 462869"/>
                <a:gd name="connsiteX12" fmla="*/ 95128 w 613672"/>
                <a:gd name="connsiteY12" fmla="*/ 446580 h 462869"/>
                <a:gd name="connsiteX13" fmla="*/ 103110 w 613672"/>
                <a:gd name="connsiteY13" fmla="*/ 454725 h 462869"/>
                <a:gd name="connsiteX14" fmla="*/ 95128 w 613672"/>
                <a:gd name="connsiteY14" fmla="*/ 462869 h 462869"/>
                <a:gd name="connsiteX15" fmla="*/ 42907 w 613672"/>
                <a:gd name="connsiteY15" fmla="*/ 462869 h 462869"/>
                <a:gd name="connsiteX16" fmla="*/ 0 w 613672"/>
                <a:gd name="connsiteY16" fmla="*/ 419093 h 462869"/>
                <a:gd name="connsiteX17" fmla="*/ 0 w 613672"/>
                <a:gd name="connsiteY17" fmla="*/ 43776 h 462869"/>
                <a:gd name="connsiteX18" fmla="*/ 42907 w 613672"/>
                <a:gd name="connsiteY18" fmla="*/ 0 h 462869"/>
                <a:gd name="connsiteX19" fmla="*/ 570433 w 613672"/>
                <a:gd name="connsiteY19" fmla="*/ 0 h 462869"/>
                <a:gd name="connsiteX20" fmla="*/ 613673 w 613672"/>
                <a:gd name="connsiteY20" fmla="*/ 43776 h 462869"/>
                <a:gd name="connsiteX21" fmla="*/ 613673 w 613672"/>
                <a:gd name="connsiteY21" fmla="*/ 419093 h 462869"/>
                <a:gd name="connsiteX22" fmla="*/ 570433 w 613672"/>
                <a:gd name="connsiteY22" fmla="*/ 462869 h 46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3672" h="462869">
                  <a:moveTo>
                    <a:pt x="570433" y="462869"/>
                  </a:moveTo>
                  <a:lnTo>
                    <a:pt x="518212" y="462869"/>
                  </a:lnTo>
                  <a:cubicBezTo>
                    <a:pt x="513804" y="462869"/>
                    <a:pt x="510230" y="459223"/>
                    <a:pt x="510230" y="454725"/>
                  </a:cubicBezTo>
                  <a:cubicBezTo>
                    <a:pt x="510230" y="450227"/>
                    <a:pt x="513804" y="446580"/>
                    <a:pt x="518212" y="446580"/>
                  </a:cubicBezTo>
                  <a:lnTo>
                    <a:pt x="570433" y="446580"/>
                  </a:lnTo>
                  <a:cubicBezTo>
                    <a:pt x="585312" y="446580"/>
                    <a:pt x="597375" y="434274"/>
                    <a:pt x="597375" y="419093"/>
                  </a:cubicBezTo>
                  <a:lnTo>
                    <a:pt x="597375" y="43776"/>
                  </a:lnTo>
                  <a:cubicBezTo>
                    <a:pt x="597375" y="28595"/>
                    <a:pt x="585312" y="16289"/>
                    <a:pt x="570433" y="16289"/>
                  </a:cubicBezTo>
                  <a:lnTo>
                    <a:pt x="42907" y="16289"/>
                  </a:lnTo>
                  <a:cubicBezTo>
                    <a:pt x="28103" y="16472"/>
                    <a:pt x="16145" y="28672"/>
                    <a:pt x="15965" y="43776"/>
                  </a:cubicBezTo>
                  <a:lnTo>
                    <a:pt x="15965" y="419093"/>
                  </a:lnTo>
                  <a:cubicBezTo>
                    <a:pt x="15965" y="434274"/>
                    <a:pt x="28028" y="446580"/>
                    <a:pt x="42907" y="446580"/>
                  </a:cubicBezTo>
                  <a:lnTo>
                    <a:pt x="95128" y="446580"/>
                  </a:lnTo>
                  <a:cubicBezTo>
                    <a:pt x="99536" y="446580"/>
                    <a:pt x="103110" y="450227"/>
                    <a:pt x="103110" y="454725"/>
                  </a:cubicBezTo>
                  <a:cubicBezTo>
                    <a:pt x="103110" y="459223"/>
                    <a:pt x="99536" y="462869"/>
                    <a:pt x="95128" y="462869"/>
                  </a:cubicBezTo>
                  <a:lnTo>
                    <a:pt x="42907" y="462869"/>
                  </a:lnTo>
                  <a:cubicBezTo>
                    <a:pt x="19210" y="462869"/>
                    <a:pt x="0" y="443270"/>
                    <a:pt x="0" y="419093"/>
                  </a:cubicBezTo>
                  <a:lnTo>
                    <a:pt x="0" y="43776"/>
                  </a:lnTo>
                  <a:cubicBezTo>
                    <a:pt x="0" y="19599"/>
                    <a:pt x="19210" y="0"/>
                    <a:pt x="42907" y="0"/>
                  </a:cubicBezTo>
                  <a:lnTo>
                    <a:pt x="570433" y="0"/>
                  </a:lnTo>
                  <a:cubicBezTo>
                    <a:pt x="594184" y="-1"/>
                    <a:pt x="613490" y="19544"/>
                    <a:pt x="613673" y="43776"/>
                  </a:cubicBezTo>
                  <a:lnTo>
                    <a:pt x="613673" y="419093"/>
                  </a:lnTo>
                  <a:cubicBezTo>
                    <a:pt x="613490" y="443325"/>
                    <a:pt x="594184" y="462870"/>
                    <a:pt x="570433" y="462869"/>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88" name="任意形状 87"/>
            <p:cNvSpPr/>
            <p:nvPr>
              <p:custDataLst>
                <p:tags r:id="rId79"/>
              </p:custDataLst>
            </p:nvPr>
          </p:nvSpPr>
          <p:spPr>
            <a:xfrm>
              <a:off x="4481958" y="3425376"/>
              <a:ext cx="501253" cy="373620"/>
            </a:xfrm>
            <a:custGeom>
              <a:avLst/>
              <a:gdLst>
                <a:gd name="connsiteX0" fmla="*/ 476638 w 501253"/>
                <a:gd name="connsiteY0" fmla="*/ 373621 h 373620"/>
                <a:gd name="connsiteX1" fmla="*/ 461338 w 501253"/>
                <a:gd name="connsiteY1" fmla="*/ 373621 h 373620"/>
                <a:gd name="connsiteX2" fmla="*/ 454844 w 501253"/>
                <a:gd name="connsiteY2" fmla="*/ 363619 h 373620"/>
                <a:gd name="connsiteX3" fmla="*/ 461338 w 501253"/>
                <a:gd name="connsiteY3" fmla="*/ 356993 h 373620"/>
                <a:gd name="connsiteX4" fmla="*/ 476638 w 501253"/>
                <a:gd name="connsiteY4" fmla="*/ 356993 h 373620"/>
                <a:gd name="connsiteX5" fmla="*/ 485286 w 501253"/>
                <a:gd name="connsiteY5" fmla="*/ 347504 h 373620"/>
                <a:gd name="connsiteX6" fmla="*/ 485286 w 501253"/>
                <a:gd name="connsiteY6" fmla="*/ 347491 h 373620"/>
                <a:gd name="connsiteX7" fmla="*/ 485286 w 501253"/>
                <a:gd name="connsiteY7" fmla="*/ 25790 h 373620"/>
                <a:gd name="connsiteX8" fmla="*/ 476638 w 501253"/>
                <a:gd name="connsiteY8" fmla="*/ 16289 h 373620"/>
                <a:gd name="connsiteX9" fmla="*/ 24616 w 501253"/>
                <a:gd name="connsiteY9" fmla="*/ 16289 h 373620"/>
                <a:gd name="connsiteX10" fmla="*/ 15968 w 501253"/>
                <a:gd name="connsiteY10" fmla="*/ 25790 h 373620"/>
                <a:gd name="connsiteX11" fmla="*/ 15968 w 501253"/>
                <a:gd name="connsiteY11" fmla="*/ 347491 h 373620"/>
                <a:gd name="connsiteX12" fmla="*/ 24603 w 501253"/>
                <a:gd name="connsiteY12" fmla="*/ 356992 h 373620"/>
                <a:gd name="connsiteX13" fmla="*/ 24616 w 501253"/>
                <a:gd name="connsiteY13" fmla="*/ 356993 h 373620"/>
                <a:gd name="connsiteX14" fmla="*/ 39583 w 501253"/>
                <a:gd name="connsiteY14" fmla="*/ 356993 h 373620"/>
                <a:gd name="connsiteX15" fmla="*/ 46078 w 501253"/>
                <a:gd name="connsiteY15" fmla="*/ 366995 h 373620"/>
                <a:gd name="connsiteX16" fmla="*/ 39583 w 501253"/>
                <a:gd name="connsiteY16" fmla="*/ 373621 h 373620"/>
                <a:gd name="connsiteX17" fmla="*/ 24616 w 501253"/>
                <a:gd name="connsiteY17" fmla="*/ 373621 h 373620"/>
                <a:gd name="connsiteX18" fmla="*/ 2 w 501253"/>
                <a:gd name="connsiteY18" fmla="*/ 347491 h 373620"/>
                <a:gd name="connsiteX19" fmla="*/ 2 w 501253"/>
                <a:gd name="connsiteY19" fmla="*/ 25790 h 373620"/>
                <a:gd name="connsiteX20" fmla="*/ 24611 w 501253"/>
                <a:gd name="connsiteY20" fmla="*/ 0 h 373620"/>
                <a:gd name="connsiteX21" fmla="*/ 24616 w 501253"/>
                <a:gd name="connsiteY21" fmla="*/ 0 h 373620"/>
                <a:gd name="connsiteX22" fmla="*/ 476638 w 501253"/>
                <a:gd name="connsiteY22" fmla="*/ 0 h 373620"/>
                <a:gd name="connsiteX23" fmla="*/ 501252 w 501253"/>
                <a:gd name="connsiteY23" fmla="*/ 25786 h 373620"/>
                <a:gd name="connsiteX24" fmla="*/ 501251 w 501253"/>
                <a:gd name="connsiteY24" fmla="*/ 25790 h 373620"/>
                <a:gd name="connsiteX25" fmla="*/ 501251 w 501253"/>
                <a:gd name="connsiteY25" fmla="*/ 347491 h 373620"/>
                <a:gd name="connsiteX26" fmla="*/ 476638 w 501253"/>
                <a:gd name="connsiteY26" fmla="*/ 373621 h 37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1253" h="373620">
                  <a:moveTo>
                    <a:pt x="476638" y="373621"/>
                  </a:moveTo>
                  <a:lnTo>
                    <a:pt x="461338" y="373621"/>
                  </a:lnTo>
                  <a:cubicBezTo>
                    <a:pt x="456837" y="372689"/>
                    <a:pt x="453930" y="368210"/>
                    <a:pt x="454844" y="363619"/>
                  </a:cubicBezTo>
                  <a:cubicBezTo>
                    <a:pt x="455508" y="360280"/>
                    <a:pt x="458065" y="357671"/>
                    <a:pt x="461338" y="356993"/>
                  </a:cubicBezTo>
                  <a:lnTo>
                    <a:pt x="476638" y="356993"/>
                  </a:lnTo>
                  <a:cubicBezTo>
                    <a:pt x="481595" y="356809"/>
                    <a:pt x="485467" y="352561"/>
                    <a:pt x="485286" y="347504"/>
                  </a:cubicBezTo>
                  <a:cubicBezTo>
                    <a:pt x="485286" y="347500"/>
                    <a:pt x="485286" y="347495"/>
                    <a:pt x="485286" y="347491"/>
                  </a:cubicBezTo>
                  <a:lnTo>
                    <a:pt x="485286" y="25790"/>
                  </a:lnTo>
                  <a:cubicBezTo>
                    <a:pt x="485299" y="20797"/>
                    <a:pt x="481520" y="16645"/>
                    <a:pt x="476638" y="16289"/>
                  </a:cubicBezTo>
                  <a:lnTo>
                    <a:pt x="24616" y="16289"/>
                  </a:lnTo>
                  <a:cubicBezTo>
                    <a:pt x="19734" y="16645"/>
                    <a:pt x="15955" y="20797"/>
                    <a:pt x="15968" y="25790"/>
                  </a:cubicBezTo>
                  <a:lnTo>
                    <a:pt x="15968" y="347491"/>
                  </a:lnTo>
                  <a:cubicBezTo>
                    <a:pt x="15781" y="352548"/>
                    <a:pt x="19647" y="356802"/>
                    <a:pt x="24603" y="356992"/>
                  </a:cubicBezTo>
                  <a:cubicBezTo>
                    <a:pt x="24608" y="356993"/>
                    <a:pt x="24612" y="356993"/>
                    <a:pt x="24616" y="356993"/>
                  </a:cubicBezTo>
                  <a:lnTo>
                    <a:pt x="39583" y="356993"/>
                  </a:lnTo>
                  <a:cubicBezTo>
                    <a:pt x="44084" y="357925"/>
                    <a:pt x="46992" y="362403"/>
                    <a:pt x="46078" y="366995"/>
                  </a:cubicBezTo>
                  <a:cubicBezTo>
                    <a:pt x="45413" y="370334"/>
                    <a:pt x="42856" y="372943"/>
                    <a:pt x="39583" y="373621"/>
                  </a:cubicBezTo>
                  <a:lnTo>
                    <a:pt x="24616" y="373621"/>
                  </a:lnTo>
                  <a:cubicBezTo>
                    <a:pt x="10785" y="373251"/>
                    <a:pt x="-184" y="361606"/>
                    <a:pt x="2" y="347491"/>
                  </a:cubicBezTo>
                  <a:lnTo>
                    <a:pt x="2" y="25790"/>
                  </a:lnTo>
                  <a:cubicBezTo>
                    <a:pt x="-183" y="11735"/>
                    <a:pt x="10835" y="189"/>
                    <a:pt x="24611" y="0"/>
                  </a:cubicBezTo>
                  <a:cubicBezTo>
                    <a:pt x="24613" y="0"/>
                    <a:pt x="24614" y="0"/>
                    <a:pt x="24616" y="0"/>
                  </a:cubicBezTo>
                  <a:lnTo>
                    <a:pt x="476638" y="0"/>
                  </a:lnTo>
                  <a:cubicBezTo>
                    <a:pt x="490414" y="186"/>
                    <a:pt x="501434" y="11731"/>
                    <a:pt x="501252" y="25786"/>
                  </a:cubicBezTo>
                  <a:cubicBezTo>
                    <a:pt x="501252" y="25787"/>
                    <a:pt x="501251" y="25789"/>
                    <a:pt x="501251" y="25790"/>
                  </a:cubicBezTo>
                  <a:lnTo>
                    <a:pt x="501251" y="347491"/>
                  </a:lnTo>
                  <a:cubicBezTo>
                    <a:pt x="501438" y="361606"/>
                    <a:pt x="490469" y="373251"/>
                    <a:pt x="476638" y="373621"/>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89" name="任意形状 88"/>
            <p:cNvSpPr/>
            <p:nvPr>
              <p:custDataLst>
                <p:tags r:id="rId80"/>
              </p:custDataLst>
            </p:nvPr>
          </p:nvSpPr>
          <p:spPr>
            <a:xfrm>
              <a:off x="4455011" y="3552631"/>
              <a:ext cx="15972" cy="118432"/>
            </a:xfrm>
            <a:custGeom>
              <a:avLst/>
              <a:gdLst>
                <a:gd name="connsiteX0" fmla="*/ 7990 w 15972"/>
                <a:gd name="connsiteY0" fmla="*/ 118432 h 118432"/>
                <a:gd name="connsiteX1" fmla="*/ 0 w 15972"/>
                <a:gd name="connsiteY1" fmla="*/ 110295 h 118432"/>
                <a:gd name="connsiteX2" fmla="*/ 7 w 15972"/>
                <a:gd name="connsiteY2" fmla="*/ 109948 h 118432"/>
                <a:gd name="connsiteX3" fmla="*/ 7 w 15972"/>
                <a:gd name="connsiteY3" fmla="*/ 8144 h 118432"/>
                <a:gd name="connsiteX4" fmla="*/ 7990 w 15972"/>
                <a:gd name="connsiteY4" fmla="*/ 0 h 118432"/>
                <a:gd name="connsiteX5" fmla="*/ 15972 w 15972"/>
                <a:gd name="connsiteY5" fmla="*/ 8144 h 118432"/>
                <a:gd name="connsiteX6" fmla="*/ 15972 w 15972"/>
                <a:gd name="connsiteY6" fmla="*/ 109948 h 118432"/>
                <a:gd name="connsiteX7" fmla="*/ 7990 w 15972"/>
                <a:gd name="connsiteY7" fmla="*/ 118432 h 11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2" h="118432">
                  <a:moveTo>
                    <a:pt x="7990" y="118432"/>
                  </a:moveTo>
                  <a:cubicBezTo>
                    <a:pt x="3581" y="118436"/>
                    <a:pt x="4" y="114793"/>
                    <a:pt x="0" y="110295"/>
                  </a:cubicBezTo>
                  <a:cubicBezTo>
                    <a:pt x="0" y="110179"/>
                    <a:pt x="2" y="110064"/>
                    <a:pt x="7" y="109948"/>
                  </a:cubicBezTo>
                  <a:lnTo>
                    <a:pt x="7" y="8144"/>
                  </a:lnTo>
                  <a:cubicBezTo>
                    <a:pt x="7" y="3646"/>
                    <a:pt x="3581" y="0"/>
                    <a:pt x="7990" y="0"/>
                  </a:cubicBezTo>
                  <a:cubicBezTo>
                    <a:pt x="12398" y="0"/>
                    <a:pt x="15972" y="3646"/>
                    <a:pt x="15972" y="8144"/>
                  </a:cubicBezTo>
                  <a:lnTo>
                    <a:pt x="15972" y="109948"/>
                  </a:lnTo>
                  <a:cubicBezTo>
                    <a:pt x="15976" y="114504"/>
                    <a:pt x="12452" y="118250"/>
                    <a:pt x="7990" y="118432"/>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90" name="任意形状 89"/>
            <p:cNvSpPr/>
            <p:nvPr>
              <p:custDataLst>
                <p:tags r:id="rId81"/>
              </p:custDataLst>
            </p:nvPr>
          </p:nvSpPr>
          <p:spPr>
            <a:xfrm>
              <a:off x="4540161" y="3621857"/>
              <a:ext cx="138061" cy="137437"/>
            </a:xfrm>
            <a:custGeom>
              <a:avLst/>
              <a:gdLst>
                <a:gd name="connsiteX0" fmla="*/ 7990 w 138061"/>
                <a:gd name="connsiteY0" fmla="*/ 137437 h 137437"/>
                <a:gd name="connsiteX1" fmla="*/ 0 w 138061"/>
                <a:gd name="connsiteY1" fmla="*/ 129300 h 137437"/>
                <a:gd name="connsiteX2" fmla="*/ 7 w 138061"/>
                <a:gd name="connsiteY2" fmla="*/ 128953 h 137437"/>
                <a:gd name="connsiteX3" fmla="*/ 7 w 138061"/>
                <a:gd name="connsiteY3" fmla="*/ 85856 h 137437"/>
                <a:gd name="connsiteX4" fmla="*/ 83492 w 138061"/>
                <a:gd name="connsiteY4" fmla="*/ 2 h 137437"/>
                <a:gd name="connsiteX5" fmla="*/ 83826 w 138061"/>
                <a:gd name="connsiteY5" fmla="*/ 2 h 137437"/>
                <a:gd name="connsiteX6" fmla="*/ 135713 w 138061"/>
                <a:gd name="connsiteY6" fmla="*/ 18326 h 137437"/>
                <a:gd name="connsiteX7" fmla="*/ 135733 w 138061"/>
                <a:gd name="connsiteY7" fmla="*/ 29844 h 137437"/>
                <a:gd name="connsiteX8" fmla="*/ 135713 w 138061"/>
                <a:gd name="connsiteY8" fmla="*/ 29864 h 137437"/>
                <a:gd name="connsiteX9" fmla="*/ 124405 w 138061"/>
                <a:gd name="connsiteY9" fmla="*/ 29864 h 137437"/>
                <a:gd name="connsiteX10" fmla="*/ 82163 w 138061"/>
                <a:gd name="connsiteY10" fmla="*/ 14933 h 137437"/>
                <a:gd name="connsiteX11" fmla="*/ 15640 w 138061"/>
                <a:gd name="connsiteY11" fmla="*/ 84499 h 137437"/>
                <a:gd name="connsiteX12" fmla="*/ 15640 w 138061"/>
                <a:gd name="connsiteY12" fmla="*/ 127596 h 137437"/>
                <a:gd name="connsiteX13" fmla="*/ 8784 w 138061"/>
                <a:gd name="connsiteY13" fmla="*/ 137344 h 137437"/>
                <a:gd name="connsiteX14" fmla="*/ 7990 w 138061"/>
                <a:gd name="connsiteY14" fmla="*/ 137437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061" h="137437">
                  <a:moveTo>
                    <a:pt x="7990" y="137437"/>
                  </a:moveTo>
                  <a:cubicBezTo>
                    <a:pt x="3581" y="137441"/>
                    <a:pt x="4" y="133798"/>
                    <a:pt x="0" y="129300"/>
                  </a:cubicBezTo>
                  <a:cubicBezTo>
                    <a:pt x="0" y="129184"/>
                    <a:pt x="2" y="129069"/>
                    <a:pt x="7" y="128953"/>
                  </a:cubicBezTo>
                  <a:lnTo>
                    <a:pt x="7" y="85856"/>
                  </a:lnTo>
                  <a:cubicBezTo>
                    <a:pt x="-177" y="38628"/>
                    <a:pt x="37201" y="190"/>
                    <a:pt x="83492" y="2"/>
                  </a:cubicBezTo>
                  <a:cubicBezTo>
                    <a:pt x="83603" y="2"/>
                    <a:pt x="83715" y="2"/>
                    <a:pt x="83826" y="2"/>
                  </a:cubicBezTo>
                  <a:cubicBezTo>
                    <a:pt x="102665" y="-115"/>
                    <a:pt x="120976" y="6352"/>
                    <a:pt x="135713" y="18326"/>
                  </a:cubicBezTo>
                  <a:cubicBezTo>
                    <a:pt x="138836" y="21501"/>
                    <a:pt x="138845" y="26658"/>
                    <a:pt x="135733" y="29844"/>
                  </a:cubicBezTo>
                  <a:cubicBezTo>
                    <a:pt x="135726" y="29851"/>
                    <a:pt x="135720" y="29857"/>
                    <a:pt x="135713" y="29864"/>
                  </a:cubicBezTo>
                  <a:cubicBezTo>
                    <a:pt x="132524" y="32882"/>
                    <a:pt x="127594" y="32882"/>
                    <a:pt x="124405" y="29864"/>
                  </a:cubicBezTo>
                  <a:cubicBezTo>
                    <a:pt x="112434" y="20064"/>
                    <a:pt x="97510" y="14789"/>
                    <a:pt x="82163" y="14933"/>
                  </a:cubicBezTo>
                  <a:cubicBezTo>
                    <a:pt x="45156" y="15854"/>
                    <a:pt x="15629" y="46732"/>
                    <a:pt x="15640" y="84499"/>
                  </a:cubicBezTo>
                  <a:lnTo>
                    <a:pt x="15640" y="127596"/>
                  </a:lnTo>
                  <a:cubicBezTo>
                    <a:pt x="16385" y="132219"/>
                    <a:pt x="13315" y="136583"/>
                    <a:pt x="8784" y="137344"/>
                  </a:cubicBezTo>
                  <a:cubicBezTo>
                    <a:pt x="8521" y="137388"/>
                    <a:pt x="8256" y="137419"/>
                    <a:pt x="7990" y="137437"/>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91" name="任意形状 90"/>
            <p:cNvSpPr/>
            <p:nvPr>
              <p:custDataLst>
                <p:tags r:id="rId82"/>
              </p:custDataLst>
            </p:nvPr>
          </p:nvSpPr>
          <p:spPr>
            <a:xfrm>
              <a:off x="4579749" y="3520733"/>
              <a:ext cx="88475" cy="90266"/>
            </a:xfrm>
            <a:custGeom>
              <a:avLst/>
              <a:gdLst>
                <a:gd name="connsiteX0" fmla="*/ 44238 w 88475"/>
                <a:gd name="connsiteY0" fmla="*/ 90266 h 90266"/>
                <a:gd name="connsiteX1" fmla="*/ 0 w 88475"/>
                <a:gd name="connsiteY1" fmla="*/ 45133 h 90266"/>
                <a:gd name="connsiteX2" fmla="*/ 44238 w 88475"/>
                <a:gd name="connsiteY2" fmla="*/ 0 h 90266"/>
                <a:gd name="connsiteX3" fmla="*/ 88475 w 88475"/>
                <a:gd name="connsiteY3" fmla="*/ 45133 h 90266"/>
                <a:gd name="connsiteX4" fmla="*/ 44238 w 88475"/>
                <a:gd name="connsiteY4" fmla="*/ 90266 h 90266"/>
                <a:gd name="connsiteX5" fmla="*/ 44238 w 88475"/>
                <a:gd name="connsiteY5" fmla="*/ 16289 h 90266"/>
                <a:gd name="connsiteX6" fmla="*/ 15965 w 88475"/>
                <a:gd name="connsiteY6" fmla="*/ 45133 h 90266"/>
                <a:gd name="connsiteX7" fmla="*/ 44238 w 88475"/>
                <a:gd name="connsiteY7" fmla="*/ 73978 h 90266"/>
                <a:gd name="connsiteX8" fmla="*/ 72510 w 88475"/>
                <a:gd name="connsiteY8" fmla="*/ 45133 h 90266"/>
                <a:gd name="connsiteX9" fmla="*/ 44238 w 88475"/>
                <a:gd name="connsiteY9" fmla="*/ 16289 h 9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475" h="90266">
                  <a:moveTo>
                    <a:pt x="44238" y="90266"/>
                  </a:moveTo>
                  <a:cubicBezTo>
                    <a:pt x="19806" y="90266"/>
                    <a:pt x="0" y="70059"/>
                    <a:pt x="0" y="45133"/>
                  </a:cubicBezTo>
                  <a:cubicBezTo>
                    <a:pt x="0" y="20207"/>
                    <a:pt x="19806" y="0"/>
                    <a:pt x="44238" y="0"/>
                  </a:cubicBezTo>
                  <a:cubicBezTo>
                    <a:pt x="68669" y="0"/>
                    <a:pt x="88475" y="20207"/>
                    <a:pt x="88475" y="45133"/>
                  </a:cubicBezTo>
                  <a:cubicBezTo>
                    <a:pt x="88294" y="69983"/>
                    <a:pt x="68594" y="90082"/>
                    <a:pt x="44238" y="90266"/>
                  </a:cubicBezTo>
                  <a:close/>
                  <a:moveTo>
                    <a:pt x="44238" y="16289"/>
                  </a:moveTo>
                  <a:cubicBezTo>
                    <a:pt x="28623" y="16289"/>
                    <a:pt x="15965" y="29203"/>
                    <a:pt x="15965" y="45133"/>
                  </a:cubicBezTo>
                  <a:cubicBezTo>
                    <a:pt x="15965" y="61063"/>
                    <a:pt x="28623" y="73978"/>
                    <a:pt x="44238" y="73978"/>
                  </a:cubicBezTo>
                  <a:cubicBezTo>
                    <a:pt x="59852" y="73978"/>
                    <a:pt x="72510" y="61063"/>
                    <a:pt x="72510" y="45133"/>
                  </a:cubicBezTo>
                  <a:cubicBezTo>
                    <a:pt x="72510" y="29203"/>
                    <a:pt x="59852" y="16289"/>
                    <a:pt x="44238" y="16289"/>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92" name="任意形状 91"/>
            <p:cNvSpPr/>
            <p:nvPr>
              <p:custDataLst>
                <p:tags r:id="rId83"/>
              </p:custDataLst>
            </p:nvPr>
          </p:nvSpPr>
          <p:spPr>
            <a:xfrm>
              <a:off x="4579749" y="3688699"/>
              <a:ext cx="16298" cy="28515"/>
            </a:xfrm>
            <a:custGeom>
              <a:avLst/>
              <a:gdLst>
                <a:gd name="connsiteX0" fmla="*/ 8315 w 16298"/>
                <a:gd name="connsiteY0" fmla="*/ 28515 h 28515"/>
                <a:gd name="connsiteX1" fmla="*/ 0 w 16298"/>
                <a:gd name="connsiteY1" fmla="*/ 20371 h 28515"/>
                <a:gd name="connsiteX2" fmla="*/ 0 w 16298"/>
                <a:gd name="connsiteY2" fmla="*/ 6797 h 28515"/>
                <a:gd name="connsiteX3" fmla="*/ 9804 w 16298"/>
                <a:gd name="connsiteY3" fmla="*/ 171 h 28515"/>
                <a:gd name="connsiteX4" fmla="*/ 16298 w 16298"/>
                <a:gd name="connsiteY4" fmla="*/ 6797 h 28515"/>
                <a:gd name="connsiteX5" fmla="*/ 16298 w 16298"/>
                <a:gd name="connsiteY5" fmla="*/ 20371 h 28515"/>
                <a:gd name="connsiteX6" fmla="*/ 8315 w 16298"/>
                <a:gd name="connsiteY6" fmla="*/ 28515 h 2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98" h="28515">
                  <a:moveTo>
                    <a:pt x="8315" y="28515"/>
                  </a:moveTo>
                  <a:cubicBezTo>
                    <a:pt x="3850" y="28519"/>
                    <a:pt x="179" y="24923"/>
                    <a:pt x="0" y="20371"/>
                  </a:cubicBezTo>
                  <a:lnTo>
                    <a:pt x="0" y="6797"/>
                  </a:lnTo>
                  <a:cubicBezTo>
                    <a:pt x="914" y="2205"/>
                    <a:pt x="5303" y="-761"/>
                    <a:pt x="9804" y="171"/>
                  </a:cubicBezTo>
                  <a:cubicBezTo>
                    <a:pt x="13076" y="849"/>
                    <a:pt x="15634" y="3459"/>
                    <a:pt x="16298" y="6797"/>
                  </a:cubicBezTo>
                  <a:lnTo>
                    <a:pt x="16298" y="20371"/>
                  </a:lnTo>
                  <a:cubicBezTo>
                    <a:pt x="16298" y="24869"/>
                    <a:pt x="12724" y="28515"/>
                    <a:pt x="8315" y="28515"/>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93" name="任意形状 92"/>
            <p:cNvSpPr/>
            <p:nvPr>
              <p:custDataLst>
                <p:tags r:id="rId84"/>
              </p:custDataLst>
            </p:nvPr>
          </p:nvSpPr>
          <p:spPr>
            <a:xfrm>
              <a:off x="4785467" y="3622255"/>
              <a:ext cx="138536" cy="137038"/>
            </a:xfrm>
            <a:custGeom>
              <a:avLst/>
              <a:gdLst>
                <a:gd name="connsiteX0" fmla="*/ 131552 w 138536"/>
                <a:gd name="connsiteY0" fmla="*/ 137039 h 137038"/>
                <a:gd name="connsiteX1" fmla="*/ 123569 w 138536"/>
                <a:gd name="connsiteY1" fmla="*/ 128555 h 137038"/>
                <a:gd name="connsiteX2" fmla="*/ 123569 w 138536"/>
                <a:gd name="connsiteY2" fmla="*/ 85458 h 137038"/>
                <a:gd name="connsiteX3" fmla="*/ 58730 w 138536"/>
                <a:gd name="connsiteY3" fmla="*/ 15913 h 137038"/>
                <a:gd name="connsiteX4" fmla="*/ 57046 w 138536"/>
                <a:gd name="connsiteY4" fmla="*/ 15892 h 137038"/>
                <a:gd name="connsiteX5" fmla="*/ 13806 w 138536"/>
                <a:gd name="connsiteY5" fmla="*/ 29805 h 137038"/>
                <a:gd name="connsiteX6" fmla="*/ 2497 w 138536"/>
                <a:gd name="connsiteY6" fmla="*/ 29805 h 137038"/>
                <a:gd name="connsiteX7" fmla="*/ 1996 w 138536"/>
                <a:gd name="connsiteY7" fmla="*/ 18779 h 137038"/>
                <a:gd name="connsiteX8" fmla="*/ 2497 w 138536"/>
                <a:gd name="connsiteY8" fmla="*/ 18267 h 137038"/>
                <a:gd name="connsiteX9" fmla="*/ 120636 w 138536"/>
                <a:gd name="connsiteY9" fmla="*/ 32920 h 137038"/>
                <a:gd name="connsiteX10" fmla="*/ 138536 w 138536"/>
                <a:gd name="connsiteY10" fmla="*/ 86137 h 137038"/>
                <a:gd name="connsiteX11" fmla="*/ 138536 w 138536"/>
                <a:gd name="connsiteY11" fmla="*/ 129234 h 137038"/>
                <a:gd name="connsiteX12" fmla="*/ 131552 w 138536"/>
                <a:gd name="connsiteY12" fmla="*/ 137039 h 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536" h="137038">
                  <a:moveTo>
                    <a:pt x="131552" y="137039"/>
                  </a:moveTo>
                  <a:cubicBezTo>
                    <a:pt x="127090" y="136857"/>
                    <a:pt x="123565" y="133111"/>
                    <a:pt x="123569" y="128555"/>
                  </a:cubicBezTo>
                  <a:lnTo>
                    <a:pt x="123569" y="85458"/>
                  </a:lnTo>
                  <a:cubicBezTo>
                    <a:pt x="124487" y="47987"/>
                    <a:pt x="95458" y="16850"/>
                    <a:pt x="58730" y="15913"/>
                  </a:cubicBezTo>
                  <a:cubicBezTo>
                    <a:pt x="58169" y="15899"/>
                    <a:pt x="57607" y="15892"/>
                    <a:pt x="57046" y="15892"/>
                  </a:cubicBezTo>
                  <a:cubicBezTo>
                    <a:pt x="41481" y="15221"/>
                    <a:pt x="26178" y="20145"/>
                    <a:pt x="13806" y="29805"/>
                  </a:cubicBezTo>
                  <a:cubicBezTo>
                    <a:pt x="10617" y="32823"/>
                    <a:pt x="5687" y="32823"/>
                    <a:pt x="2497" y="29805"/>
                  </a:cubicBezTo>
                  <a:cubicBezTo>
                    <a:pt x="-626" y="26902"/>
                    <a:pt x="-850" y="21965"/>
                    <a:pt x="1996" y="18779"/>
                  </a:cubicBezTo>
                  <a:cubicBezTo>
                    <a:pt x="2155" y="18601"/>
                    <a:pt x="2322" y="18430"/>
                    <a:pt x="2497" y="18267"/>
                  </a:cubicBezTo>
                  <a:cubicBezTo>
                    <a:pt x="39086" y="-10970"/>
                    <a:pt x="91978" y="-4410"/>
                    <a:pt x="120636" y="32920"/>
                  </a:cubicBezTo>
                  <a:cubicBezTo>
                    <a:pt x="132292" y="48104"/>
                    <a:pt x="138598" y="66850"/>
                    <a:pt x="138536" y="86137"/>
                  </a:cubicBezTo>
                  <a:lnTo>
                    <a:pt x="138536" y="129234"/>
                  </a:lnTo>
                  <a:cubicBezTo>
                    <a:pt x="138275" y="133178"/>
                    <a:pt x="135378" y="136415"/>
                    <a:pt x="131552" y="137039"/>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94" name="任意形状 93"/>
            <p:cNvSpPr/>
            <p:nvPr>
              <p:custDataLst>
                <p:tags r:id="rId85"/>
              </p:custDataLst>
            </p:nvPr>
          </p:nvSpPr>
          <p:spPr>
            <a:xfrm>
              <a:off x="4796945" y="3520733"/>
              <a:ext cx="88475" cy="90266"/>
            </a:xfrm>
            <a:custGeom>
              <a:avLst/>
              <a:gdLst>
                <a:gd name="connsiteX0" fmla="*/ 44238 w 88475"/>
                <a:gd name="connsiteY0" fmla="*/ 90266 h 90266"/>
                <a:gd name="connsiteX1" fmla="*/ 0 w 88475"/>
                <a:gd name="connsiteY1" fmla="*/ 45133 h 90266"/>
                <a:gd name="connsiteX2" fmla="*/ 44238 w 88475"/>
                <a:gd name="connsiteY2" fmla="*/ 0 h 90266"/>
                <a:gd name="connsiteX3" fmla="*/ 88475 w 88475"/>
                <a:gd name="connsiteY3" fmla="*/ 45133 h 90266"/>
                <a:gd name="connsiteX4" fmla="*/ 44238 w 88475"/>
                <a:gd name="connsiteY4" fmla="*/ 90266 h 90266"/>
                <a:gd name="connsiteX5" fmla="*/ 44238 w 88475"/>
                <a:gd name="connsiteY5" fmla="*/ 16289 h 90266"/>
                <a:gd name="connsiteX6" fmla="*/ 15635 w 88475"/>
                <a:gd name="connsiteY6" fmla="*/ 44792 h 90266"/>
                <a:gd name="connsiteX7" fmla="*/ 43572 w 88475"/>
                <a:gd name="connsiteY7" fmla="*/ 73974 h 90266"/>
                <a:gd name="connsiteX8" fmla="*/ 72175 w 88475"/>
                <a:gd name="connsiteY8" fmla="*/ 45470 h 90266"/>
                <a:gd name="connsiteX9" fmla="*/ 72177 w 88475"/>
                <a:gd name="connsiteY9" fmla="*/ 45133 h 90266"/>
                <a:gd name="connsiteX10" fmla="*/ 44238 w 88475"/>
                <a:gd name="connsiteY10" fmla="*/ 16289 h 9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475" h="90266">
                  <a:moveTo>
                    <a:pt x="44238" y="90266"/>
                  </a:moveTo>
                  <a:cubicBezTo>
                    <a:pt x="19806" y="90266"/>
                    <a:pt x="0" y="70059"/>
                    <a:pt x="0" y="45133"/>
                  </a:cubicBezTo>
                  <a:cubicBezTo>
                    <a:pt x="0" y="20207"/>
                    <a:pt x="19806" y="0"/>
                    <a:pt x="44238" y="0"/>
                  </a:cubicBezTo>
                  <a:cubicBezTo>
                    <a:pt x="68669" y="0"/>
                    <a:pt x="88475" y="20207"/>
                    <a:pt x="88475" y="45133"/>
                  </a:cubicBezTo>
                  <a:cubicBezTo>
                    <a:pt x="88475" y="70059"/>
                    <a:pt x="68669" y="90266"/>
                    <a:pt x="44238" y="90266"/>
                  </a:cubicBezTo>
                  <a:close/>
                  <a:moveTo>
                    <a:pt x="44238" y="16289"/>
                  </a:moveTo>
                  <a:cubicBezTo>
                    <a:pt x="28624" y="16101"/>
                    <a:pt x="15818" y="28863"/>
                    <a:pt x="15635" y="44792"/>
                  </a:cubicBezTo>
                  <a:cubicBezTo>
                    <a:pt x="15451" y="60721"/>
                    <a:pt x="27959" y="73786"/>
                    <a:pt x="43572" y="73974"/>
                  </a:cubicBezTo>
                  <a:cubicBezTo>
                    <a:pt x="59186" y="74161"/>
                    <a:pt x="71992" y="61400"/>
                    <a:pt x="72175" y="45470"/>
                  </a:cubicBezTo>
                  <a:cubicBezTo>
                    <a:pt x="72177" y="45358"/>
                    <a:pt x="72177" y="45246"/>
                    <a:pt x="72177" y="45133"/>
                  </a:cubicBezTo>
                  <a:cubicBezTo>
                    <a:pt x="72178" y="29334"/>
                    <a:pt x="59722" y="16475"/>
                    <a:pt x="44238" y="16289"/>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95" name="任意形状 94"/>
            <p:cNvSpPr/>
            <p:nvPr>
              <p:custDataLst>
                <p:tags r:id="rId86"/>
              </p:custDataLst>
            </p:nvPr>
          </p:nvSpPr>
          <p:spPr>
            <a:xfrm>
              <a:off x="4869123" y="3688699"/>
              <a:ext cx="16298" cy="28515"/>
            </a:xfrm>
            <a:custGeom>
              <a:avLst/>
              <a:gdLst>
                <a:gd name="connsiteX0" fmla="*/ 8315 w 16298"/>
                <a:gd name="connsiteY0" fmla="*/ 28515 h 28515"/>
                <a:gd name="connsiteX1" fmla="*/ 0 w 16298"/>
                <a:gd name="connsiteY1" fmla="*/ 20371 h 28515"/>
                <a:gd name="connsiteX2" fmla="*/ 0 w 16298"/>
                <a:gd name="connsiteY2" fmla="*/ 6797 h 28515"/>
                <a:gd name="connsiteX3" fmla="*/ 9804 w 16298"/>
                <a:gd name="connsiteY3" fmla="*/ 171 h 28515"/>
                <a:gd name="connsiteX4" fmla="*/ 16298 w 16298"/>
                <a:gd name="connsiteY4" fmla="*/ 6797 h 28515"/>
                <a:gd name="connsiteX5" fmla="*/ 16298 w 16298"/>
                <a:gd name="connsiteY5" fmla="*/ 20371 h 28515"/>
                <a:gd name="connsiteX6" fmla="*/ 8315 w 16298"/>
                <a:gd name="connsiteY6" fmla="*/ 28515 h 2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98" h="28515">
                  <a:moveTo>
                    <a:pt x="8315" y="28515"/>
                  </a:moveTo>
                  <a:cubicBezTo>
                    <a:pt x="3850" y="28519"/>
                    <a:pt x="179" y="24923"/>
                    <a:pt x="0" y="20371"/>
                  </a:cubicBezTo>
                  <a:lnTo>
                    <a:pt x="0" y="6797"/>
                  </a:lnTo>
                  <a:cubicBezTo>
                    <a:pt x="914" y="2205"/>
                    <a:pt x="5303" y="-761"/>
                    <a:pt x="9804" y="171"/>
                  </a:cubicBezTo>
                  <a:cubicBezTo>
                    <a:pt x="13076" y="849"/>
                    <a:pt x="15634" y="3459"/>
                    <a:pt x="16298" y="6797"/>
                  </a:cubicBezTo>
                  <a:lnTo>
                    <a:pt x="16298" y="20371"/>
                  </a:lnTo>
                  <a:cubicBezTo>
                    <a:pt x="16298" y="24869"/>
                    <a:pt x="12724" y="28515"/>
                    <a:pt x="8315" y="28515"/>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96" name="任意形状 95"/>
            <p:cNvSpPr/>
            <p:nvPr>
              <p:custDataLst>
                <p:tags r:id="rId87"/>
              </p:custDataLst>
            </p:nvPr>
          </p:nvSpPr>
          <p:spPr>
            <a:xfrm>
              <a:off x="4668204" y="3576710"/>
              <a:ext cx="126432" cy="41417"/>
            </a:xfrm>
            <a:custGeom>
              <a:avLst/>
              <a:gdLst>
                <a:gd name="connsiteX0" fmla="*/ 7670 w 126432"/>
                <a:gd name="connsiteY0" fmla="*/ 41416 h 41417"/>
                <a:gd name="connsiteX1" fmla="*/ 2348 w 126432"/>
                <a:gd name="connsiteY1" fmla="*/ 39379 h 41417"/>
                <a:gd name="connsiteX2" fmla="*/ 2328 w 126432"/>
                <a:gd name="connsiteY2" fmla="*/ 27862 h 41417"/>
                <a:gd name="connsiteX3" fmla="*/ 2348 w 126432"/>
                <a:gd name="connsiteY3" fmla="*/ 27842 h 41417"/>
                <a:gd name="connsiteX4" fmla="*/ 65212 w 126432"/>
                <a:gd name="connsiteY4" fmla="*/ 15 h 41417"/>
                <a:gd name="connsiteX5" fmla="*/ 124085 w 126432"/>
                <a:gd name="connsiteY5" fmla="*/ 26824 h 41417"/>
                <a:gd name="connsiteX6" fmla="*/ 124104 w 126432"/>
                <a:gd name="connsiteY6" fmla="*/ 38341 h 41417"/>
                <a:gd name="connsiteX7" fmla="*/ 124085 w 126432"/>
                <a:gd name="connsiteY7" fmla="*/ 38361 h 41417"/>
                <a:gd name="connsiteX8" fmla="*/ 113277 w 126432"/>
                <a:gd name="connsiteY8" fmla="*/ 38873 h 41417"/>
                <a:gd name="connsiteX9" fmla="*/ 112776 w 126432"/>
                <a:gd name="connsiteY9" fmla="*/ 38361 h 41417"/>
                <a:gd name="connsiteX10" fmla="*/ 63549 w 126432"/>
                <a:gd name="connsiteY10" fmla="*/ 15965 h 41417"/>
                <a:gd name="connsiteX11" fmla="*/ 12659 w 126432"/>
                <a:gd name="connsiteY11" fmla="*/ 38361 h 41417"/>
                <a:gd name="connsiteX12" fmla="*/ 7670 w 126432"/>
                <a:gd name="connsiteY12" fmla="*/ 41416 h 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432" h="41417">
                  <a:moveTo>
                    <a:pt x="7670" y="41416"/>
                  </a:moveTo>
                  <a:cubicBezTo>
                    <a:pt x="5705" y="41459"/>
                    <a:pt x="3800" y="40730"/>
                    <a:pt x="2348" y="39379"/>
                  </a:cubicBezTo>
                  <a:cubicBezTo>
                    <a:pt x="-775" y="36204"/>
                    <a:pt x="-784" y="31048"/>
                    <a:pt x="2328" y="27862"/>
                  </a:cubicBezTo>
                  <a:cubicBezTo>
                    <a:pt x="2335" y="27855"/>
                    <a:pt x="2341" y="27848"/>
                    <a:pt x="2348" y="27842"/>
                  </a:cubicBezTo>
                  <a:cubicBezTo>
                    <a:pt x="18356" y="9705"/>
                    <a:pt x="41294" y="-448"/>
                    <a:pt x="65212" y="15"/>
                  </a:cubicBezTo>
                  <a:cubicBezTo>
                    <a:pt x="87538" y="660"/>
                    <a:pt x="108705" y="10299"/>
                    <a:pt x="124085" y="26824"/>
                  </a:cubicBezTo>
                  <a:cubicBezTo>
                    <a:pt x="127207" y="29999"/>
                    <a:pt x="127216" y="35155"/>
                    <a:pt x="124104" y="38341"/>
                  </a:cubicBezTo>
                  <a:cubicBezTo>
                    <a:pt x="124098" y="38348"/>
                    <a:pt x="124091" y="38355"/>
                    <a:pt x="124085" y="38361"/>
                  </a:cubicBezTo>
                  <a:cubicBezTo>
                    <a:pt x="121239" y="41547"/>
                    <a:pt x="116400" y="41777"/>
                    <a:pt x="113277" y="38873"/>
                  </a:cubicBezTo>
                  <a:cubicBezTo>
                    <a:pt x="113102" y="38711"/>
                    <a:pt x="112935" y="38540"/>
                    <a:pt x="112776" y="38361"/>
                  </a:cubicBezTo>
                  <a:cubicBezTo>
                    <a:pt x="100032" y="24381"/>
                    <a:pt x="82259" y="16295"/>
                    <a:pt x="63549" y="15965"/>
                  </a:cubicBezTo>
                  <a:cubicBezTo>
                    <a:pt x="44200" y="15522"/>
                    <a:pt x="25621" y="23699"/>
                    <a:pt x="12659" y="38361"/>
                  </a:cubicBezTo>
                  <a:cubicBezTo>
                    <a:pt x="11374" y="39916"/>
                    <a:pt x="9619" y="40991"/>
                    <a:pt x="7670" y="41416"/>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97" name="任意形状 96"/>
            <p:cNvSpPr/>
            <p:nvPr>
              <p:custDataLst>
                <p:tags r:id="rId88"/>
              </p:custDataLst>
            </p:nvPr>
          </p:nvSpPr>
          <p:spPr>
            <a:xfrm>
              <a:off x="4688182" y="3474583"/>
              <a:ext cx="88475" cy="90266"/>
            </a:xfrm>
            <a:custGeom>
              <a:avLst/>
              <a:gdLst>
                <a:gd name="connsiteX0" fmla="*/ 44569 w 88475"/>
                <a:gd name="connsiteY0" fmla="*/ 90265 h 90266"/>
                <a:gd name="connsiteX1" fmla="*/ 1 w 88475"/>
                <a:gd name="connsiteY1" fmla="*/ 45471 h 90266"/>
                <a:gd name="connsiteX2" fmla="*/ 43906 w 88475"/>
                <a:gd name="connsiteY2" fmla="*/ 1 h 90266"/>
                <a:gd name="connsiteX3" fmla="*/ 88474 w 88475"/>
                <a:gd name="connsiteY3" fmla="*/ 44795 h 90266"/>
                <a:gd name="connsiteX4" fmla="*/ 88474 w 88475"/>
                <a:gd name="connsiteY4" fmla="*/ 45471 h 90266"/>
                <a:gd name="connsiteX5" fmla="*/ 44569 w 88475"/>
                <a:gd name="connsiteY5" fmla="*/ 90265 h 90266"/>
                <a:gd name="connsiteX6" fmla="*/ 44569 w 88475"/>
                <a:gd name="connsiteY6" fmla="*/ 16627 h 90266"/>
                <a:gd name="connsiteX7" fmla="*/ 15966 w 88475"/>
                <a:gd name="connsiteY7" fmla="*/ 45130 h 90266"/>
                <a:gd name="connsiteX8" fmla="*/ 43904 w 88475"/>
                <a:gd name="connsiteY8" fmla="*/ 74312 h 90266"/>
                <a:gd name="connsiteX9" fmla="*/ 72507 w 88475"/>
                <a:gd name="connsiteY9" fmla="*/ 45809 h 90266"/>
                <a:gd name="connsiteX10" fmla="*/ 72509 w 88475"/>
                <a:gd name="connsiteY10" fmla="*/ 45471 h 90266"/>
                <a:gd name="connsiteX11" fmla="*/ 44569 w 88475"/>
                <a:gd name="connsiteY11" fmla="*/ 16627 h 9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475" h="90266">
                  <a:moveTo>
                    <a:pt x="44569" y="90265"/>
                  </a:moveTo>
                  <a:cubicBezTo>
                    <a:pt x="20138" y="90452"/>
                    <a:pt x="184" y="70397"/>
                    <a:pt x="1" y="45471"/>
                  </a:cubicBezTo>
                  <a:cubicBezTo>
                    <a:pt x="-182" y="20546"/>
                    <a:pt x="19475" y="188"/>
                    <a:pt x="43906" y="1"/>
                  </a:cubicBezTo>
                  <a:cubicBezTo>
                    <a:pt x="68337" y="-185"/>
                    <a:pt x="88291" y="19869"/>
                    <a:pt x="88474" y="44795"/>
                  </a:cubicBezTo>
                  <a:cubicBezTo>
                    <a:pt x="88476" y="45020"/>
                    <a:pt x="88476" y="45246"/>
                    <a:pt x="88474" y="45471"/>
                  </a:cubicBezTo>
                  <a:cubicBezTo>
                    <a:pt x="88474" y="70210"/>
                    <a:pt x="68817" y="90265"/>
                    <a:pt x="44569" y="90265"/>
                  </a:cubicBezTo>
                  <a:close/>
                  <a:moveTo>
                    <a:pt x="44569" y="16627"/>
                  </a:moveTo>
                  <a:cubicBezTo>
                    <a:pt x="28956" y="16439"/>
                    <a:pt x="16150" y="29201"/>
                    <a:pt x="15966" y="45130"/>
                  </a:cubicBezTo>
                  <a:cubicBezTo>
                    <a:pt x="15783" y="61059"/>
                    <a:pt x="28291" y="74124"/>
                    <a:pt x="43904" y="74312"/>
                  </a:cubicBezTo>
                  <a:cubicBezTo>
                    <a:pt x="59517" y="74499"/>
                    <a:pt x="72323" y="61738"/>
                    <a:pt x="72507" y="45809"/>
                  </a:cubicBezTo>
                  <a:cubicBezTo>
                    <a:pt x="72508" y="45696"/>
                    <a:pt x="72509" y="45584"/>
                    <a:pt x="72509" y="45471"/>
                  </a:cubicBezTo>
                  <a:cubicBezTo>
                    <a:pt x="72510" y="29672"/>
                    <a:pt x="60053" y="16813"/>
                    <a:pt x="44569" y="16627"/>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98" name="任意形状 97"/>
            <p:cNvSpPr/>
            <p:nvPr>
              <p:custDataLst>
                <p:tags r:id="rId89"/>
              </p:custDataLst>
            </p:nvPr>
          </p:nvSpPr>
          <p:spPr>
            <a:xfrm>
              <a:off x="4555468" y="3664277"/>
              <a:ext cx="353901" cy="361065"/>
            </a:xfrm>
            <a:custGeom>
              <a:avLst/>
              <a:gdLst>
                <a:gd name="connsiteX0" fmla="*/ 177283 w 353901"/>
                <a:gd name="connsiteY0" fmla="*/ 361065 h 361065"/>
                <a:gd name="connsiteX1" fmla="*/ 0 w 353901"/>
                <a:gd name="connsiteY1" fmla="*/ 180872 h 361065"/>
                <a:gd name="connsiteX2" fmla="*/ 176618 w 353901"/>
                <a:gd name="connsiteY2" fmla="*/ 0 h 361065"/>
                <a:gd name="connsiteX3" fmla="*/ 353901 w 353901"/>
                <a:gd name="connsiteY3" fmla="*/ 180193 h 361065"/>
                <a:gd name="connsiteX4" fmla="*/ 353901 w 353901"/>
                <a:gd name="connsiteY4" fmla="*/ 180532 h 361065"/>
                <a:gd name="connsiteX5" fmla="*/ 177283 w 353901"/>
                <a:gd name="connsiteY5" fmla="*/ 361065 h 361065"/>
                <a:gd name="connsiteX6" fmla="*/ 177283 w 353901"/>
                <a:gd name="connsiteY6" fmla="*/ 16628 h 361065"/>
                <a:gd name="connsiteX7" fmla="*/ 15306 w 353901"/>
                <a:gd name="connsiteY7" fmla="*/ 179170 h 361065"/>
                <a:gd name="connsiteX8" fmla="*/ 174623 w 353901"/>
                <a:gd name="connsiteY8" fmla="*/ 344426 h 361065"/>
                <a:gd name="connsiteX9" fmla="*/ 336600 w 353901"/>
                <a:gd name="connsiteY9" fmla="*/ 181884 h 361065"/>
                <a:gd name="connsiteX10" fmla="*/ 336605 w 353901"/>
                <a:gd name="connsiteY10" fmla="*/ 180193 h 361065"/>
                <a:gd name="connsiteX11" fmla="*/ 177283 w 353901"/>
                <a:gd name="connsiteY11" fmla="*/ 16288 h 36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3901" h="361065">
                  <a:moveTo>
                    <a:pt x="177283" y="361065"/>
                  </a:moveTo>
                  <a:cubicBezTo>
                    <a:pt x="79556" y="361252"/>
                    <a:pt x="184" y="280577"/>
                    <a:pt x="0" y="180872"/>
                  </a:cubicBezTo>
                  <a:cubicBezTo>
                    <a:pt x="-183" y="81167"/>
                    <a:pt x="78891" y="188"/>
                    <a:pt x="176618" y="0"/>
                  </a:cubicBezTo>
                  <a:cubicBezTo>
                    <a:pt x="274345" y="-187"/>
                    <a:pt x="353717" y="80488"/>
                    <a:pt x="353901" y="180193"/>
                  </a:cubicBezTo>
                  <a:cubicBezTo>
                    <a:pt x="353901" y="180306"/>
                    <a:pt x="353901" y="180419"/>
                    <a:pt x="353901" y="180532"/>
                  </a:cubicBezTo>
                  <a:cubicBezTo>
                    <a:pt x="353901" y="280105"/>
                    <a:pt x="274880" y="360878"/>
                    <a:pt x="177283" y="361065"/>
                  </a:cubicBezTo>
                  <a:close/>
                  <a:moveTo>
                    <a:pt x="177283" y="16628"/>
                  </a:moveTo>
                  <a:cubicBezTo>
                    <a:pt x="88560" y="15878"/>
                    <a:pt x="16041" y="88651"/>
                    <a:pt x="15306" y="179170"/>
                  </a:cubicBezTo>
                  <a:cubicBezTo>
                    <a:pt x="14571" y="269688"/>
                    <a:pt x="85900" y="343676"/>
                    <a:pt x="174623" y="344426"/>
                  </a:cubicBezTo>
                  <a:cubicBezTo>
                    <a:pt x="263346" y="345175"/>
                    <a:pt x="335865" y="272403"/>
                    <a:pt x="336600" y="181884"/>
                  </a:cubicBezTo>
                  <a:cubicBezTo>
                    <a:pt x="336605" y="181320"/>
                    <a:pt x="336606" y="180757"/>
                    <a:pt x="336605" y="180193"/>
                  </a:cubicBezTo>
                  <a:cubicBezTo>
                    <a:pt x="336428" y="90274"/>
                    <a:pt x="265413" y="17217"/>
                    <a:pt x="177283" y="16288"/>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99" name="任意形状 98"/>
            <p:cNvSpPr/>
            <p:nvPr>
              <p:custDataLst>
                <p:tags r:id="rId90"/>
              </p:custDataLst>
            </p:nvPr>
          </p:nvSpPr>
          <p:spPr>
            <a:xfrm>
              <a:off x="4632967" y="3664616"/>
              <a:ext cx="199568" cy="360725"/>
            </a:xfrm>
            <a:custGeom>
              <a:avLst/>
              <a:gdLst>
                <a:gd name="connsiteX0" fmla="*/ 99784 w 199568"/>
                <a:gd name="connsiteY0" fmla="*/ 360726 h 360725"/>
                <a:gd name="connsiteX1" fmla="*/ 0 w 199568"/>
                <a:gd name="connsiteY1" fmla="*/ 180193 h 360725"/>
                <a:gd name="connsiteX2" fmla="*/ 99784 w 199568"/>
                <a:gd name="connsiteY2" fmla="*/ 0 h 360725"/>
                <a:gd name="connsiteX3" fmla="*/ 199568 w 199568"/>
                <a:gd name="connsiteY3" fmla="*/ 180193 h 360725"/>
                <a:gd name="connsiteX4" fmla="*/ 99784 w 199568"/>
                <a:gd name="connsiteY4" fmla="*/ 360726 h 360725"/>
                <a:gd name="connsiteX5" fmla="*/ 99784 w 199568"/>
                <a:gd name="connsiteY5" fmla="*/ 16289 h 360725"/>
                <a:gd name="connsiteX6" fmla="*/ 17296 w 199568"/>
                <a:gd name="connsiteY6" fmla="*/ 180193 h 360725"/>
                <a:gd name="connsiteX7" fmla="*/ 99784 w 199568"/>
                <a:gd name="connsiteY7" fmla="*/ 343758 h 360725"/>
                <a:gd name="connsiteX8" fmla="*/ 181940 w 199568"/>
                <a:gd name="connsiteY8" fmla="*/ 179854 h 360725"/>
                <a:gd name="connsiteX9" fmla="*/ 99784 w 199568"/>
                <a:gd name="connsiteY9" fmla="*/ 15949 h 36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568" h="360725">
                  <a:moveTo>
                    <a:pt x="99784" y="360726"/>
                  </a:moveTo>
                  <a:cubicBezTo>
                    <a:pt x="44570" y="360726"/>
                    <a:pt x="0" y="281319"/>
                    <a:pt x="0" y="180193"/>
                  </a:cubicBezTo>
                  <a:cubicBezTo>
                    <a:pt x="0" y="79068"/>
                    <a:pt x="43572" y="0"/>
                    <a:pt x="99784" y="0"/>
                  </a:cubicBezTo>
                  <a:cubicBezTo>
                    <a:pt x="155996" y="0"/>
                    <a:pt x="199568" y="79068"/>
                    <a:pt x="199568" y="180193"/>
                  </a:cubicBezTo>
                  <a:cubicBezTo>
                    <a:pt x="199568" y="281319"/>
                    <a:pt x="154998" y="360726"/>
                    <a:pt x="99784" y="360726"/>
                  </a:cubicBezTo>
                  <a:close/>
                  <a:moveTo>
                    <a:pt x="99784" y="16289"/>
                  </a:moveTo>
                  <a:cubicBezTo>
                    <a:pt x="54881" y="16289"/>
                    <a:pt x="17296" y="91284"/>
                    <a:pt x="17296" y="180193"/>
                  </a:cubicBezTo>
                  <a:cubicBezTo>
                    <a:pt x="17296" y="269102"/>
                    <a:pt x="54881" y="343758"/>
                    <a:pt x="99784" y="343758"/>
                  </a:cubicBezTo>
                  <a:cubicBezTo>
                    <a:pt x="144687" y="343758"/>
                    <a:pt x="181940" y="268763"/>
                    <a:pt x="181940" y="179854"/>
                  </a:cubicBezTo>
                  <a:cubicBezTo>
                    <a:pt x="181940" y="90945"/>
                    <a:pt x="144354" y="15949"/>
                    <a:pt x="99784" y="15949"/>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00" name="任意形状 99"/>
            <p:cNvSpPr/>
            <p:nvPr>
              <p:custDataLst>
                <p:tags r:id="rId91"/>
              </p:custDataLst>
            </p:nvPr>
          </p:nvSpPr>
          <p:spPr>
            <a:xfrm>
              <a:off x="4555800" y="3741308"/>
              <a:ext cx="353568" cy="203608"/>
            </a:xfrm>
            <a:custGeom>
              <a:avLst/>
              <a:gdLst>
                <a:gd name="connsiteX0" fmla="*/ 176951 w 353568"/>
                <a:gd name="connsiteY0" fmla="*/ 203608 h 203608"/>
                <a:gd name="connsiteX1" fmla="*/ 0 w 353568"/>
                <a:gd name="connsiteY1" fmla="*/ 101804 h 203608"/>
                <a:gd name="connsiteX2" fmla="*/ 176951 w 353568"/>
                <a:gd name="connsiteY2" fmla="*/ 0 h 203608"/>
                <a:gd name="connsiteX3" fmla="*/ 353569 w 353568"/>
                <a:gd name="connsiteY3" fmla="*/ 101804 h 203608"/>
                <a:gd name="connsiteX4" fmla="*/ 176951 w 353568"/>
                <a:gd name="connsiteY4" fmla="*/ 203608 h 203608"/>
                <a:gd name="connsiteX5" fmla="*/ 176951 w 353568"/>
                <a:gd name="connsiteY5" fmla="*/ 19003 h 203608"/>
                <a:gd name="connsiteX6" fmla="*/ 15965 w 353568"/>
                <a:gd name="connsiteY6" fmla="*/ 103161 h 203608"/>
                <a:gd name="connsiteX7" fmla="*/ 176951 w 353568"/>
                <a:gd name="connsiteY7" fmla="*/ 187319 h 203608"/>
                <a:gd name="connsiteX8" fmla="*/ 336273 w 353568"/>
                <a:gd name="connsiteY8" fmla="*/ 103161 h 203608"/>
                <a:gd name="connsiteX9" fmla="*/ 176951 w 353568"/>
                <a:gd name="connsiteY9" fmla="*/ 19003 h 20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568" h="203608">
                  <a:moveTo>
                    <a:pt x="176951" y="203608"/>
                  </a:moveTo>
                  <a:cubicBezTo>
                    <a:pt x="77166" y="203608"/>
                    <a:pt x="0" y="159493"/>
                    <a:pt x="0" y="101804"/>
                  </a:cubicBezTo>
                  <a:cubicBezTo>
                    <a:pt x="0" y="44115"/>
                    <a:pt x="77499" y="0"/>
                    <a:pt x="176951" y="0"/>
                  </a:cubicBezTo>
                  <a:cubicBezTo>
                    <a:pt x="276402" y="0"/>
                    <a:pt x="353569" y="44115"/>
                    <a:pt x="353569" y="101804"/>
                  </a:cubicBezTo>
                  <a:cubicBezTo>
                    <a:pt x="353569" y="159493"/>
                    <a:pt x="276070" y="203608"/>
                    <a:pt x="176951" y="203608"/>
                  </a:cubicBezTo>
                  <a:close/>
                  <a:moveTo>
                    <a:pt x="176951" y="19003"/>
                  </a:moveTo>
                  <a:cubicBezTo>
                    <a:pt x="89806" y="19003"/>
                    <a:pt x="15965" y="57689"/>
                    <a:pt x="15965" y="103161"/>
                  </a:cubicBezTo>
                  <a:cubicBezTo>
                    <a:pt x="15965" y="148634"/>
                    <a:pt x="89806" y="187319"/>
                    <a:pt x="176951" y="187319"/>
                  </a:cubicBezTo>
                  <a:cubicBezTo>
                    <a:pt x="264095" y="187319"/>
                    <a:pt x="336273" y="148295"/>
                    <a:pt x="336273" y="103161"/>
                  </a:cubicBezTo>
                  <a:cubicBezTo>
                    <a:pt x="336273" y="58028"/>
                    <a:pt x="263763" y="19003"/>
                    <a:pt x="176951" y="19003"/>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01" name="任意形状 100"/>
            <p:cNvSpPr/>
            <p:nvPr>
              <p:custDataLst>
                <p:tags r:id="rId92"/>
              </p:custDataLst>
            </p:nvPr>
          </p:nvSpPr>
          <p:spPr>
            <a:xfrm>
              <a:off x="4725754" y="3664269"/>
              <a:ext cx="16319" cy="361134"/>
            </a:xfrm>
            <a:custGeom>
              <a:avLst/>
              <a:gdLst>
                <a:gd name="connsiteX0" fmla="*/ 6997 w 16319"/>
                <a:gd name="connsiteY0" fmla="*/ 361072 h 361134"/>
                <a:gd name="connsiteX1" fmla="*/ 12 w 16319"/>
                <a:gd name="connsiteY1" fmla="*/ 352249 h 361134"/>
                <a:gd name="connsiteX2" fmla="*/ 12 w 16319"/>
                <a:gd name="connsiteY2" fmla="*/ 8151 h 361134"/>
                <a:gd name="connsiteX3" fmla="*/ 7988 w 16319"/>
                <a:gd name="connsiteY3" fmla="*/ 0 h 361134"/>
                <a:gd name="connsiteX4" fmla="*/ 8327 w 16319"/>
                <a:gd name="connsiteY4" fmla="*/ 7 h 361134"/>
                <a:gd name="connsiteX5" fmla="*/ 16310 w 16319"/>
                <a:gd name="connsiteY5" fmla="*/ 8151 h 361134"/>
                <a:gd name="connsiteX6" fmla="*/ 16310 w 16319"/>
                <a:gd name="connsiteY6" fmla="*/ 352249 h 361134"/>
                <a:gd name="connsiteX7" fmla="*/ 8398 w 16319"/>
                <a:gd name="connsiteY7" fmla="*/ 361125 h 361134"/>
                <a:gd name="connsiteX8" fmla="*/ 6997 w 16319"/>
                <a:gd name="connsiteY8" fmla="*/ 361072 h 36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19" h="361134">
                  <a:moveTo>
                    <a:pt x="6997" y="361072"/>
                  </a:moveTo>
                  <a:cubicBezTo>
                    <a:pt x="2800" y="360384"/>
                    <a:pt x="-212" y="356579"/>
                    <a:pt x="12" y="352249"/>
                  </a:cubicBezTo>
                  <a:lnTo>
                    <a:pt x="12" y="8151"/>
                  </a:lnTo>
                  <a:cubicBezTo>
                    <a:pt x="8" y="3653"/>
                    <a:pt x="3579" y="4"/>
                    <a:pt x="7988" y="0"/>
                  </a:cubicBezTo>
                  <a:cubicBezTo>
                    <a:pt x="8101" y="0"/>
                    <a:pt x="8214" y="2"/>
                    <a:pt x="8327" y="7"/>
                  </a:cubicBezTo>
                  <a:cubicBezTo>
                    <a:pt x="12736" y="7"/>
                    <a:pt x="16310" y="3653"/>
                    <a:pt x="16310" y="8151"/>
                  </a:cubicBezTo>
                  <a:lnTo>
                    <a:pt x="16310" y="352249"/>
                  </a:lnTo>
                  <a:cubicBezTo>
                    <a:pt x="16527" y="356929"/>
                    <a:pt x="12985" y="360903"/>
                    <a:pt x="8398" y="361125"/>
                  </a:cubicBezTo>
                  <a:cubicBezTo>
                    <a:pt x="7930" y="361148"/>
                    <a:pt x="7461" y="361130"/>
                    <a:pt x="6997" y="361072"/>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02" name="任意形状 101"/>
            <p:cNvSpPr/>
            <p:nvPr>
              <p:custDataLst>
                <p:tags r:id="rId93"/>
              </p:custDataLst>
            </p:nvPr>
          </p:nvSpPr>
          <p:spPr>
            <a:xfrm>
              <a:off x="4555800" y="3836325"/>
              <a:ext cx="353568" cy="16288"/>
            </a:xfrm>
            <a:custGeom>
              <a:avLst/>
              <a:gdLst>
                <a:gd name="connsiteX0" fmla="*/ 345586 w 353568"/>
                <a:gd name="connsiteY0" fmla="*/ 16289 h 16288"/>
                <a:gd name="connsiteX1" fmla="*/ 7983 w 353568"/>
                <a:gd name="connsiteY1" fmla="*/ 16289 h 16288"/>
                <a:gd name="connsiteX2" fmla="*/ 0 w 353568"/>
                <a:gd name="connsiteY2" fmla="*/ 8144 h 16288"/>
                <a:gd name="connsiteX3" fmla="*/ 7983 w 353568"/>
                <a:gd name="connsiteY3" fmla="*/ 0 h 16288"/>
                <a:gd name="connsiteX4" fmla="*/ 345586 w 353568"/>
                <a:gd name="connsiteY4" fmla="*/ 0 h 16288"/>
                <a:gd name="connsiteX5" fmla="*/ 353569 w 353568"/>
                <a:gd name="connsiteY5" fmla="*/ 8144 h 16288"/>
                <a:gd name="connsiteX6" fmla="*/ 345586 w 353568"/>
                <a:gd name="connsiteY6" fmla="*/ 16289 h 1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568" h="16288">
                  <a:moveTo>
                    <a:pt x="345586" y="16289"/>
                  </a:moveTo>
                  <a:lnTo>
                    <a:pt x="7983" y="16289"/>
                  </a:lnTo>
                  <a:cubicBezTo>
                    <a:pt x="3574" y="16289"/>
                    <a:pt x="0" y="12642"/>
                    <a:pt x="0" y="8144"/>
                  </a:cubicBezTo>
                  <a:cubicBezTo>
                    <a:pt x="0" y="3646"/>
                    <a:pt x="3574" y="0"/>
                    <a:pt x="7983" y="0"/>
                  </a:cubicBezTo>
                  <a:lnTo>
                    <a:pt x="345586" y="0"/>
                  </a:lnTo>
                  <a:cubicBezTo>
                    <a:pt x="349995" y="0"/>
                    <a:pt x="353569" y="3646"/>
                    <a:pt x="353569" y="8144"/>
                  </a:cubicBezTo>
                  <a:cubicBezTo>
                    <a:pt x="353569" y="12642"/>
                    <a:pt x="349995" y="16289"/>
                    <a:pt x="345586" y="16289"/>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03" name="任意形状 102"/>
            <p:cNvSpPr/>
            <p:nvPr>
              <p:custDataLst>
                <p:tags r:id="rId94"/>
              </p:custDataLst>
            </p:nvPr>
          </p:nvSpPr>
          <p:spPr>
            <a:xfrm>
              <a:off x="4522196" y="4008713"/>
              <a:ext cx="422106" cy="16628"/>
            </a:xfrm>
            <a:custGeom>
              <a:avLst/>
              <a:gdLst>
                <a:gd name="connsiteX0" fmla="*/ 415445 w 422106"/>
                <a:gd name="connsiteY0" fmla="*/ 16628 h 16628"/>
                <a:gd name="connsiteX1" fmla="*/ 6662 w 422106"/>
                <a:gd name="connsiteY1" fmla="*/ 16628 h 16628"/>
                <a:gd name="connsiteX2" fmla="*/ 168 w 422106"/>
                <a:gd name="connsiteY2" fmla="*/ 6626 h 16628"/>
                <a:gd name="connsiteX3" fmla="*/ 6662 w 422106"/>
                <a:gd name="connsiteY3" fmla="*/ 0 h 16628"/>
                <a:gd name="connsiteX4" fmla="*/ 415445 w 422106"/>
                <a:gd name="connsiteY4" fmla="*/ 0 h 16628"/>
                <a:gd name="connsiteX5" fmla="*/ 421939 w 422106"/>
                <a:gd name="connsiteY5" fmla="*/ 10002 h 16628"/>
                <a:gd name="connsiteX6" fmla="*/ 415445 w 422106"/>
                <a:gd name="connsiteY6" fmla="*/ 16628 h 1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106" h="16628">
                  <a:moveTo>
                    <a:pt x="415445" y="16628"/>
                  </a:moveTo>
                  <a:lnTo>
                    <a:pt x="6662" y="16628"/>
                  </a:lnTo>
                  <a:cubicBezTo>
                    <a:pt x="2162" y="15696"/>
                    <a:pt x="-746" y="11218"/>
                    <a:pt x="168" y="6626"/>
                  </a:cubicBezTo>
                  <a:cubicBezTo>
                    <a:pt x="832" y="3287"/>
                    <a:pt x="3390" y="678"/>
                    <a:pt x="6662" y="0"/>
                  </a:cubicBezTo>
                  <a:lnTo>
                    <a:pt x="415445" y="0"/>
                  </a:lnTo>
                  <a:cubicBezTo>
                    <a:pt x="419945" y="932"/>
                    <a:pt x="422853" y="5411"/>
                    <a:pt x="421939" y="10002"/>
                  </a:cubicBezTo>
                  <a:cubicBezTo>
                    <a:pt x="421275" y="13341"/>
                    <a:pt x="418717" y="15950"/>
                    <a:pt x="415445" y="16628"/>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grpSp>
      <p:grpSp>
        <p:nvGrpSpPr>
          <p:cNvPr id="116" name="图形 20"/>
          <p:cNvGrpSpPr/>
          <p:nvPr>
            <p:custDataLst>
              <p:tags r:id="rId21"/>
            </p:custDataLst>
          </p:nvPr>
        </p:nvGrpSpPr>
        <p:grpSpPr>
          <a:xfrm>
            <a:off x="5915092" y="4643313"/>
            <a:ext cx="370706" cy="298529"/>
            <a:chOff x="4364277" y="1251365"/>
            <a:chExt cx="640008" cy="515398"/>
          </a:xfrm>
          <a:solidFill>
            <a:schemeClr val="bg1"/>
          </a:solidFill>
        </p:grpSpPr>
        <p:sp>
          <p:nvSpPr>
            <p:cNvPr id="117" name="任意形状 116"/>
            <p:cNvSpPr/>
            <p:nvPr>
              <p:custDataLst>
                <p:tags r:id="rId62"/>
              </p:custDataLst>
            </p:nvPr>
          </p:nvSpPr>
          <p:spPr>
            <a:xfrm>
              <a:off x="4449793" y="1251365"/>
              <a:ext cx="468977" cy="268432"/>
            </a:xfrm>
            <a:custGeom>
              <a:avLst/>
              <a:gdLst>
                <a:gd name="connsiteX0" fmla="*/ 234489 w 468977"/>
                <a:gd name="connsiteY0" fmla="*/ 268174 h 268432"/>
                <a:gd name="connsiteX1" fmla="*/ 230077 w 468977"/>
                <a:gd name="connsiteY1" fmla="*/ 268174 h 268432"/>
                <a:gd name="connsiteX2" fmla="*/ 209377 w 468977"/>
                <a:gd name="connsiteY2" fmla="*/ 254665 h 268432"/>
                <a:gd name="connsiteX3" fmla="*/ 152027 w 468977"/>
                <a:gd name="connsiteY3" fmla="*/ 236427 h 268432"/>
                <a:gd name="connsiteX4" fmla="*/ 8144 w 468977"/>
                <a:gd name="connsiteY4" fmla="*/ 236427 h 268432"/>
                <a:gd name="connsiteX5" fmla="*/ 0 w 468977"/>
                <a:gd name="connsiteY5" fmla="*/ 228322 h 268432"/>
                <a:gd name="connsiteX6" fmla="*/ 0 w 468977"/>
                <a:gd name="connsiteY6" fmla="*/ 8121 h 268432"/>
                <a:gd name="connsiteX7" fmla="*/ 8144 w 468977"/>
                <a:gd name="connsiteY7" fmla="*/ 16 h 268432"/>
                <a:gd name="connsiteX8" fmla="*/ 152027 w 468977"/>
                <a:gd name="connsiteY8" fmla="*/ 16 h 268432"/>
                <a:gd name="connsiteX9" fmla="*/ 219897 w 468977"/>
                <a:gd name="connsiteY9" fmla="*/ 19604 h 268432"/>
                <a:gd name="connsiteX10" fmla="*/ 236185 w 468977"/>
                <a:gd name="connsiteY10" fmla="*/ 30074 h 268432"/>
                <a:gd name="connsiteX11" fmla="*/ 250777 w 468977"/>
                <a:gd name="connsiteY11" fmla="*/ 19604 h 268432"/>
                <a:gd name="connsiteX12" fmla="*/ 316950 w 468977"/>
                <a:gd name="connsiteY12" fmla="*/ 16 h 268432"/>
                <a:gd name="connsiteX13" fmla="*/ 460833 w 468977"/>
                <a:gd name="connsiteY13" fmla="*/ 16 h 268432"/>
                <a:gd name="connsiteX14" fmla="*/ 468977 w 468977"/>
                <a:gd name="connsiteY14" fmla="*/ 8121 h 268432"/>
                <a:gd name="connsiteX15" fmla="*/ 468977 w 468977"/>
                <a:gd name="connsiteY15" fmla="*/ 228322 h 268432"/>
                <a:gd name="connsiteX16" fmla="*/ 460833 w 468977"/>
                <a:gd name="connsiteY16" fmla="*/ 236427 h 268432"/>
                <a:gd name="connsiteX17" fmla="*/ 316950 w 468977"/>
                <a:gd name="connsiteY17" fmla="*/ 236427 h 268432"/>
                <a:gd name="connsiteX18" fmla="*/ 259600 w 468977"/>
                <a:gd name="connsiteY18" fmla="*/ 253314 h 268432"/>
                <a:gd name="connsiteX19" fmla="*/ 238900 w 468977"/>
                <a:gd name="connsiteY19" fmla="*/ 266823 h 268432"/>
                <a:gd name="connsiteX20" fmla="*/ 234489 w 468977"/>
                <a:gd name="connsiteY20" fmla="*/ 268174 h 268432"/>
                <a:gd name="connsiteX21" fmla="*/ 16289 w 468977"/>
                <a:gd name="connsiteY21" fmla="*/ 220216 h 268432"/>
                <a:gd name="connsiteX22" fmla="*/ 152027 w 468977"/>
                <a:gd name="connsiteY22" fmla="*/ 220216 h 268432"/>
                <a:gd name="connsiteX23" fmla="*/ 219897 w 468977"/>
                <a:gd name="connsiteY23" fmla="*/ 239805 h 268432"/>
                <a:gd name="connsiteX24" fmla="*/ 236185 w 468977"/>
                <a:gd name="connsiteY24" fmla="*/ 250274 h 268432"/>
                <a:gd name="connsiteX25" fmla="*/ 252474 w 468977"/>
                <a:gd name="connsiteY25" fmla="*/ 239805 h 268432"/>
                <a:gd name="connsiteX26" fmla="*/ 318647 w 468977"/>
                <a:gd name="connsiteY26" fmla="*/ 220216 h 268432"/>
                <a:gd name="connsiteX27" fmla="*/ 454385 w 468977"/>
                <a:gd name="connsiteY27" fmla="*/ 220216 h 268432"/>
                <a:gd name="connsiteX28" fmla="*/ 454385 w 468977"/>
                <a:gd name="connsiteY28" fmla="*/ 17578 h 268432"/>
                <a:gd name="connsiteX29" fmla="*/ 318647 w 468977"/>
                <a:gd name="connsiteY29" fmla="*/ 17578 h 268432"/>
                <a:gd name="connsiteX30" fmla="*/ 261297 w 468977"/>
                <a:gd name="connsiteY30" fmla="*/ 34464 h 268432"/>
                <a:gd name="connsiteX31" fmla="*/ 240597 w 468977"/>
                <a:gd name="connsiteY31" fmla="*/ 47974 h 268432"/>
                <a:gd name="connsiteX32" fmla="*/ 231774 w 468977"/>
                <a:gd name="connsiteY32" fmla="*/ 47974 h 268432"/>
                <a:gd name="connsiteX33" fmla="*/ 209377 w 468977"/>
                <a:gd name="connsiteY33" fmla="*/ 33789 h 268432"/>
                <a:gd name="connsiteX34" fmla="*/ 152027 w 468977"/>
                <a:gd name="connsiteY34" fmla="*/ 16227 h 268432"/>
                <a:gd name="connsiteX35" fmla="*/ 16289 w 468977"/>
                <a:gd name="connsiteY35" fmla="*/ 16227 h 26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68977" h="268432">
                  <a:moveTo>
                    <a:pt x="234489" y="268174"/>
                  </a:moveTo>
                  <a:cubicBezTo>
                    <a:pt x="233039" y="268518"/>
                    <a:pt x="231527" y="268518"/>
                    <a:pt x="230077" y="268174"/>
                  </a:cubicBezTo>
                  <a:lnTo>
                    <a:pt x="209377" y="254665"/>
                  </a:lnTo>
                  <a:cubicBezTo>
                    <a:pt x="192411" y="243243"/>
                    <a:pt x="172505" y="236912"/>
                    <a:pt x="152027" y="236427"/>
                  </a:cubicBezTo>
                  <a:lnTo>
                    <a:pt x="8144" y="236427"/>
                  </a:lnTo>
                  <a:cubicBezTo>
                    <a:pt x="3646" y="236427"/>
                    <a:pt x="0" y="232798"/>
                    <a:pt x="0" y="228322"/>
                  </a:cubicBezTo>
                  <a:lnTo>
                    <a:pt x="0" y="8121"/>
                  </a:lnTo>
                  <a:cubicBezTo>
                    <a:pt x="0" y="3645"/>
                    <a:pt x="3646" y="16"/>
                    <a:pt x="8144" y="16"/>
                  </a:cubicBezTo>
                  <a:lnTo>
                    <a:pt x="152027" y="16"/>
                  </a:lnTo>
                  <a:cubicBezTo>
                    <a:pt x="176112" y="-374"/>
                    <a:pt x="199759" y="6450"/>
                    <a:pt x="219897" y="19604"/>
                  </a:cubicBezTo>
                  <a:lnTo>
                    <a:pt x="236185" y="30074"/>
                  </a:lnTo>
                  <a:lnTo>
                    <a:pt x="250777" y="19604"/>
                  </a:lnTo>
                  <a:cubicBezTo>
                    <a:pt x="270434" y="6772"/>
                    <a:pt x="293442" y="-39"/>
                    <a:pt x="316950" y="16"/>
                  </a:cubicBezTo>
                  <a:lnTo>
                    <a:pt x="460833" y="16"/>
                  </a:lnTo>
                  <a:cubicBezTo>
                    <a:pt x="465331" y="16"/>
                    <a:pt x="468977" y="3645"/>
                    <a:pt x="468977" y="8121"/>
                  </a:cubicBezTo>
                  <a:lnTo>
                    <a:pt x="468977" y="228322"/>
                  </a:lnTo>
                  <a:cubicBezTo>
                    <a:pt x="468977" y="232798"/>
                    <a:pt x="465331" y="236427"/>
                    <a:pt x="460833" y="236427"/>
                  </a:cubicBezTo>
                  <a:lnTo>
                    <a:pt x="316950" y="236427"/>
                  </a:lnTo>
                  <a:cubicBezTo>
                    <a:pt x="296608" y="236511"/>
                    <a:pt x="276713" y="242369"/>
                    <a:pt x="259600" y="253314"/>
                  </a:cubicBezTo>
                  <a:lnTo>
                    <a:pt x="238900" y="266823"/>
                  </a:lnTo>
                  <a:cubicBezTo>
                    <a:pt x="237564" y="267627"/>
                    <a:pt x="236048" y="268091"/>
                    <a:pt x="234489" y="268174"/>
                  </a:cubicBezTo>
                  <a:close/>
                  <a:moveTo>
                    <a:pt x="16289" y="220216"/>
                  </a:moveTo>
                  <a:lnTo>
                    <a:pt x="152027" y="220216"/>
                  </a:lnTo>
                  <a:cubicBezTo>
                    <a:pt x="176112" y="219826"/>
                    <a:pt x="199759" y="226651"/>
                    <a:pt x="219897" y="239805"/>
                  </a:cubicBezTo>
                  <a:lnTo>
                    <a:pt x="236185" y="250274"/>
                  </a:lnTo>
                  <a:lnTo>
                    <a:pt x="252474" y="239805"/>
                  </a:lnTo>
                  <a:cubicBezTo>
                    <a:pt x="272131" y="226972"/>
                    <a:pt x="295138" y="220161"/>
                    <a:pt x="318647" y="220216"/>
                  </a:cubicBezTo>
                  <a:lnTo>
                    <a:pt x="454385" y="220216"/>
                  </a:lnTo>
                  <a:lnTo>
                    <a:pt x="454385" y="17578"/>
                  </a:lnTo>
                  <a:lnTo>
                    <a:pt x="318647" y="17578"/>
                  </a:lnTo>
                  <a:cubicBezTo>
                    <a:pt x="298305" y="17661"/>
                    <a:pt x="278410" y="23519"/>
                    <a:pt x="261297" y="34464"/>
                  </a:cubicBezTo>
                  <a:lnTo>
                    <a:pt x="240597" y="47974"/>
                  </a:lnTo>
                  <a:cubicBezTo>
                    <a:pt x="237911" y="49696"/>
                    <a:pt x="234460" y="49696"/>
                    <a:pt x="231774" y="47974"/>
                  </a:cubicBezTo>
                  <a:lnTo>
                    <a:pt x="209377" y="33789"/>
                  </a:lnTo>
                  <a:cubicBezTo>
                    <a:pt x="192337" y="22606"/>
                    <a:pt x="172437" y="16512"/>
                    <a:pt x="152027" y="16227"/>
                  </a:cubicBezTo>
                  <a:lnTo>
                    <a:pt x="16289" y="16227"/>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18" name="任意形状 117"/>
            <p:cNvSpPr/>
            <p:nvPr>
              <p:custDataLst>
                <p:tags r:id="rId63"/>
              </p:custDataLst>
            </p:nvPr>
          </p:nvSpPr>
          <p:spPr>
            <a:xfrm>
              <a:off x="4538702" y="1512430"/>
              <a:ext cx="292856" cy="47894"/>
            </a:xfrm>
            <a:custGeom>
              <a:avLst/>
              <a:gdLst>
                <a:gd name="connsiteX0" fmla="*/ 145580 w 292856"/>
                <a:gd name="connsiteY0" fmla="*/ 47636 h 47894"/>
                <a:gd name="connsiteX1" fmla="*/ 141168 w 292856"/>
                <a:gd name="connsiteY1" fmla="*/ 47636 h 47894"/>
                <a:gd name="connsiteX2" fmla="*/ 120468 w 292856"/>
                <a:gd name="connsiteY2" fmla="*/ 34127 h 47894"/>
                <a:gd name="connsiteX3" fmla="*/ 63118 w 292856"/>
                <a:gd name="connsiteY3" fmla="*/ 16227 h 47894"/>
                <a:gd name="connsiteX4" fmla="*/ 8144 w 292856"/>
                <a:gd name="connsiteY4" fmla="*/ 16227 h 47894"/>
                <a:gd name="connsiteX5" fmla="*/ 0 w 292856"/>
                <a:gd name="connsiteY5" fmla="*/ 8121 h 47894"/>
                <a:gd name="connsiteX6" fmla="*/ 8144 w 292856"/>
                <a:gd name="connsiteY6" fmla="*/ 16 h 47894"/>
                <a:gd name="connsiteX7" fmla="*/ 63119 w 292856"/>
                <a:gd name="connsiteY7" fmla="*/ 16 h 47894"/>
                <a:gd name="connsiteX8" fmla="*/ 130988 w 292856"/>
                <a:gd name="connsiteY8" fmla="*/ 19604 h 47894"/>
                <a:gd name="connsiteX9" fmla="*/ 147277 w 292856"/>
                <a:gd name="connsiteY9" fmla="*/ 29736 h 47894"/>
                <a:gd name="connsiteX10" fmla="*/ 163565 w 292856"/>
                <a:gd name="connsiteY10" fmla="*/ 19604 h 47894"/>
                <a:gd name="connsiteX11" fmla="*/ 229738 w 292856"/>
                <a:gd name="connsiteY11" fmla="*/ 16 h 47894"/>
                <a:gd name="connsiteX12" fmla="*/ 284712 w 292856"/>
                <a:gd name="connsiteY12" fmla="*/ 16 h 47894"/>
                <a:gd name="connsiteX13" fmla="*/ 292856 w 292856"/>
                <a:gd name="connsiteY13" fmla="*/ 8121 h 47894"/>
                <a:gd name="connsiteX14" fmla="*/ 284712 w 292856"/>
                <a:gd name="connsiteY14" fmla="*/ 16227 h 47894"/>
                <a:gd name="connsiteX15" fmla="*/ 228041 w 292856"/>
                <a:gd name="connsiteY15" fmla="*/ 16227 h 47894"/>
                <a:gd name="connsiteX16" fmla="*/ 170691 w 292856"/>
                <a:gd name="connsiteY16" fmla="*/ 33113 h 47894"/>
                <a:gd name="connsiteX17" fmla="*/ 149991 w 292856"/>
                <a:gd name="connsiteY17" fmla="*/ 46285 h 47894"/>
                <a:gd name="connsiteX18" fmla="*/ 145580 w 292856"/>
                <a:gd name="connsiteY18" fmla="*/ 47636 h 4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2856" h="47894">
                  <a:moveTo>
                    <a:pt x="145580" y="47636"/>
                  </a:moveTo>
                  <a:cubicBezTo>
                    <a:pt x="144130" y="47980"/>
                    <a:pt x="142618" y="47980"/>
                    <a:pt x="141168" y="47636"/>
                  </a:cubicBezTo>
                  <a:lnTo>
                    <a:pt x="120468" y="34127"/>
                  </a:lnTo>
                  <a:cubicBezTo>
                    <a:pt x="103534" y="22682"/>
                    <a:pt x="83587" y="16457"/>
                    <a:pt x="63118" y="16227"/>
                  </a:cubicBezTo>
                  <a:lnTo>
                    <a:pt x="8144" y="16227"/>
                  </a:lnTo>
                  <a:cubicBezTo>
                    <a:pt x="3646" y="16227"/>
                    <a:pt x="0" y="12598"/>
                    <a:pt x="0" y="8121"/>
                  </a:cubicBezTo>
                  <a:cubicBezTo>
                    <a:pt x="0" y="3645"/>
                    <a:pt x="3646" y="16"/>
                    <a:pt x="8144" y="16"/>
                  </a:cubicBezTo>
                  <a:lnTo>
                    <a:pt x="63119" y="16"/>
                  </a:lnTo>
                  <a:cubicBezTo>
                    <a:pt x="87203" y="-374"/>
                    <a:pt x="110850" y="6450"/>
                    <a:pt x="130988" y="19604"/>
                  </a:cubicBezTo>
                  <a:lnTo>
                    <a:pt x="147277" y="29736"/>
                  </a:lnTo>
                  <a:lnTo>
                    <a:pt x="163565" y="19604"/>
                  </a:lnTo>
                  <a:cubicBezTo>
                    <a:pt x="183222" y="6772"/>
                    <a:pt x="206230" y="-39"/>
                    <a:pt x="229738" y="16"/>
                  </a:cubicBezTo>
                  <a:lnTo>
                    <a:pt x="284712" y="16"/>
                  </a:lnTo>
                  <a:cubicBezTo>
                    <a:pt x="289210" y="16"/>
                    <a:pt x="292856" y="3645"/>
                    <a:pt x="292856" y="8121"/>
                  </a:cubicBezTo>
                  <a:cubicBezTo>
                    <a:pt x="292856" y="12598"/>
                    <a:pt x="289210" y="16227"/>
                    <a:pt x="284712" y="16227"/>
                  </a:cubicBezTo>
                  <a:lnTo>
                    <a:pt x="228041" y="16227"/>
                  </a:lnTo>
                  <a:cubicBezTo>
                    <a:pt x="207677" y="16156"/>
                    <a:pt x="187739" y="22027"/>
                    <a:pt x="170691" y="33113"/>
                  </a:cubicBezTo>
                  <a:lnTo>
                    <a:pt x="149991" y="46285"/>
                  </a:lnTo>
                  <a:cubicBezTo>
                    <a:pt x="148725" y="47234"/>
                    <a:pt x="147164" y="47712"/>
                    <a:pt x="145580" y="47636"/>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19" name="任意形状 118"/>
            <p:cNvSpPr/>
            <p:nvPr>
              <p:custDataLst>
                <p:tags r:id="rId64"/>
              </p:custDataLst>
            </p:nvPr>
          </p:nvSpPr>
          <p:spPr>
            <a:xfrm>
              <a:off x="4676137" y="1387148"/>
              <a:ext cx="16288" cy="132390"/>
            </a:xfrm>
            <a:custGeom>
              <a:avLst/>
              <a:gdLst>
                <a:gd name="connsiteX0" fmla="*/ 8144 w 16288"/>
                <a:gd name="connsiteY0" fmla="*/ 132390 h 132390"/>
                <a:gd name="connsiteX1" fmla="*/ 0 w 16288"/>
                <a:gd name="connsiteY1" fmla="*/ 123947 h 132390"/>
                <a:gd name="connsiteX2" fmla="*/ 0 w 16288"/>
                <a:gd name="connsiteY2" fmla="*/ 8106 h 132390"/>
                <a:gd name="connsiteX3" fmla="*/ 8144 w 16288"/>
                <a:gd name="connsiteY3" fmla="*/ 0 h 132390"/>
                <a:gd name="connsiteX4" fmla="*/ 16289 w 16288"/>
                <a:gd name="connsiteY4" fmla="*/ 8106 h 132390"/>
                <a:gd name="connsiteX5" fmla="*/ 16289 w 16288"/>
                <a:gd name="connsiteY5" fmla="*/ 123947 h 132390"/>
                <a:gd name="connsiteX6" fmla="*/ 8144 w 16288"/>
                <a:gd name="connsiteY6" fmla="*/ 132390 h 13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8" h="132390">
                  <a:moveTo>
                    <a:pt x="8144" y="132390"/>
                  </a:moveTo>
                  <a:cubicBezTo>
                    <a:pt x="3592" y="132209"/>
                    <a:pt x="-4" y="128481"/>
                    <a:pt x="0" y="123947"/>
                  </a:cubicBezTo>
                  <a:lnTo>
                    <a:pt x="0" y="8106"/>
                  </a:lnTo>
                  <a:cubicBezTo>
                    <a:pt x="0" y="3629"/>
                    <a:pt x="3646" y="0"/>
                    <a:pt x="8144" y="0"/>
                  </a:cubicBezTo>
                  <a:cubicBezTo>
                    <a:pt x="12642" y="0"/>
                    <a:pt x="16289" y="3629"/>
                    <a:pt x="16289" y="8106"/>
                  </a:cubicBezTo>
                  <a:lnTo>
                    <a:pt x="16289" y="123947"/>
                  </a:lnTo>
                  <a:cubicBezTo>
                    <a:pt x="16292" y="128481"/>
                    <a:pt x="12697" y="132209"/>
                    <a:pt x="8144" y="132390"/>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20" name="任意形状 119"/>
            <p:cNvSpPr/>
            <p:nvPr>
              <p:custDataLst>
                <p:tags r:id="rId65"/>
              </p:custDataLst>
            </p:nvPr>
          </p:nvSpPr>
          <p:spPr>
            <a:xfrm>
              <a:off x="4676137" y="1282789"/>
              <a:ext cx="16288" cy="76327"/>
            </a:xfrm>
            <a:custGeom>
              <a:avLst/>
              <a:gdLst>
                <a:gd name="connsiteX0" fmla="*/ 8144 w 16288"/>
                <a:gd name="connsiteY0" fmla="*/ 76327 h 76327"/>
                <a:gd name="connsiteX1" fmla="*/ 0 w 16288"/>
                <a:gd name="connsiteY1" fmla="*/ 67884 h 76327"/>
                <a:gd name="connsiteX2" fmla="*/ 0 w 16288"/>
                <a:gd name="connsiteY2" fmla="*/ 8106 h 76327"/>
                <a:gd name="connsiteX3" fmla="*/ 8144 w 16288"/>
                <a:gd name="connsiteY3" fmla="*/ 0 h 76327"/>
                <a:gd name="connsiteX4" fmla="*/ 16289 w 16288"/>
                <a:gd name="connsiteY4" fmla="*/ 8106 h 76327"/>
                <a:gd name="connsiteX5" fmla="*/ 16289 w 16288"/>
                <a:gd name="connsiteY5" fmla="*/ 67884 h 76327"/>
                <a:gd name="connsiteX6" fmla="*/ 8144 w 16288"/>
                <a:gd name="connsiteY6" fmla="*/ 76327 h 7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8" h="76327">
                  <a:moveTo>
                    <a:pt x="8144" y="76327"/>
                  </a:moveTo>
                  <a:cubicBezTo>
                    <a:pt x="3592" y="76146"/>
                    <a:pt x="-4" y="72418"/>
                    <a:pt x="0" y="67884"/>
                  </a:cubicBezTo>
                  <a:lnTo>
                    <a:pt x="0" y="8106"/>
                  </a:lnTo>
                  <a:cubicBezTo>
                    <a:pt x="0" y="3629"/>
                    <a:pt x="3646" y="0"/>
                    <a:pt x="8144" y="0"/>
                  </a:cubicBezTo>
                  <a:cubicBezTo>
                    <a:pt x="12642" y="0"/>
                    <a:pt x="16289" y="3629"/>
                    <a:pt x="16289" y="8106"/>
                  </a:cubicBezTo>
                  <a:lnTo>
                    <a:pt x="16289" y="67884"/>
                  </a:lnTo>
                  <a:cubicBezTo>
                    <a:pt x="16292" y="72418"/>
                    <a:pt x="12697" y="76146"/>
                    <a:pt x="8144" y="76327"/>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21" name="任意形状 120"/>
            <p:cNvSpPr/>
            <p:nvPr>
              <p:custDataLst>
                <p:tags r:id="rId66"/>
              </p:custDataLst>
            </p:nvPr>
          </p:nvSpPr>
          <p:spPr>
            <a:xfrm>
              <a:off x="4502392" y="1295961"/>
              <a:ext cx="105536" cy="16218"/>
            </a:xfrm>
            <a:custGeom>
              <a:avLst/>
              <a:gdLst>
                <a:gd name="connsiteX0" fmla="*/ 97053 w 105536"/>
                <a:gd name="connsiteY0" fmla="*/ 16211 h 16218"/>
                <a:gd name="connsiteX1" fmla="*/ 8144 w 105536"/>
                <a:gd name="connsiteY1" fmla="*/ 16211 h 16218"/>
                <a:gd name="connsiteX2" fmla="*/ 0 w 105536"/>
                <a:gd name="connsiteY2" fmla="*/ 8106 h 16218"/>
                <a:gd name="connsiteX3" fmla="*/ 8144 w 105536"/>
                <a:gd name="connsiteY3" fmla="*/ 0 h 16218"/>
                <a:gd name="connsiteX4" fmla="*/ 97053 w 105536"/>
                <a:gd name="connsiteY4" fmla="*/ 0 h 16218"/>
                <a:gd name="connsiteX5" fmla="*/ 105537 w 105536"/>
                <a:gd name="connsiteY5" fmla="*/ 8106 h 16218"/>
                <a:gd name="connsiteX6" fmla="*/ 97400 w 105536"/>
                <a:gd name="connsiteY6" fmla="*/ 16218 h 16218"/>
                <a:gd name="connsiteX7" fmla="*/ 97053 w 105536"/>
                <a:gd name="connsiteY7" fmla="*/ 16211 h 1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6" h="16218">
                  <a:moveTo>
                    <a:pt x="97053" y="16211"/>
                  </a:moveTo>
                  <a:lnTo>
                    <a:pt x="8144" y="16211"/>
                  </a:lnTo>
                  <a:cubicBezTo>
                    <a:pt x="3646" y="16211"/>
                    <a:pt x="0" y="12582"/>
                    <a:pt x="0" y="8106"/>
                  </a:cubicBezTo>
                  <a:cubicBezTo>
                    <a:pt x="0" y="3629"/>
                    <a:pt x="3646" y="0"/>
                    <a:pt x="8144" y="0"/>
                  </a:cubicBezTo>
                  <a:lnTo>
                    <a:pt x="97053" y="0"/>
                  </a:lnTo>
                  <a:cubicBezTo>
                    <a:pt x="101609" y="-4"/>
                    <a:pt x="105355" y="3575"/>
                    <a:pt x="105537" y="8106"/>
                  </a:cubicBezTo>
                  <a:cubicBezTo>
                    <a:pt x="105541" y="12582"/>
                    <a:pt x="101898" y="16214"/>
                    <a:pt x="97400" y="16218"/>
                  </a:cubicBezTo>
                  <a:cubicBezTo>
                    <a:pt x="97284" y="16218"/>
                    <a:pt x="97169" y="16216"/>
                    <a:pt x="97053" y="16211"/>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22" name="任意形状 121"/>
            <p:cNvSpPr/>
            <p:nvPr>
              <p:custDataLst>
                <p:tags r:id="rId67"/>
              </p:custDataLst>
            </p:nvPr>
          </p:nvSpPr>
          <p:spPr>
            <a:xfrm>
              <a:off x="4503739" y="1335980"/>
              <a:ext cx="105879" cy="16888"/>
            </a:xfrm>
            <a:custGeom>
              <a:avLst/>
              <a:gdLst>
                <a:gd name="connsiteX0" fmla="*/ 95706 w 105879"/>
                <a:gd name="connsiteY0" fmla="*/ 16719 h 16888"/>
                <a:gd name="connsiteX1" fmla="*/ 6797 w 105879"/>
                <a:gd name="connsiteY1" fmla="*/ 16719 h 16888"/>
                <a:gd name="connsiteX2" fmla="*/ 171 w 105879"/>
                <a:gd name="connsiteY2" fmla="*/ 6765 h 16888"/>
                <a:gd name="connsiteX3" fmla="*/ 6797 w 105879"/>
                <a:gd name="connsiteY3" fmla="*/ 171 h 16888"/>
                <a:gd name="connsiteX4" fmla="*/ 95706 w 105879"/>
                <a:gd name="connsiteY4" fmla="*/ 171 h 16888"/>
                <a:gd name="connsiteX5" fmla="*/ 105708 w 105879"/>
                <a:gd name="connsiteY5" fmla="*/ 6765 h 16888"/>
                <a:gd name="connsiteX6" fmla="*/ 99082 w 105879"/>
                <a:gd name="connsiteY6" fmla="*/ 16719 h 16888"/>
                <a:gd name="connsiteX7" fmla="*/ 95706 w 105879"/>
                <a:gd name="connsiteY7" fmla="*/ 16719 h 1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79" h="16888">
                  <a:moveTo>
                    <a:pt x="95706" y="16719"/>
                  </a:moveTo>
                  <a:lnTo>
                    <a:pt x="6797" y="16719"/>
                  </a:lnTo>
                  <a:cubicBezTo>
                    <a:pt x="2205" y="15791"/>
                    <a:pt x="-761" y="11335"/>
                    <a:pt x="171" y="6765"/>
                  </a:cubicBezTo>
                  <a:cubicBezTo>
                    <a:pt x="849" y="3442"/>
                    <a:pt x="3459" y="845"/>
                    <a:pt x="6797" y="171"/>
                  </a:cubicBezTo>
                  <a:lnTo>
                    <a:pt x="95706" y="171"/>
                  </a:lnTo>
                  <a:cubicBezTo>
                    <a:pt x="100298" y="-757"/>
                    <a:pt x="104776" y="2195"/>
                    <a:pt x="105708" y="6765"/>
                  </a:cubicBezTo>
                  <a:cubicBezTo>
                    <a:pt x="106641" y="11335"/>
                    <a:pt x="103674" y="15791"/>
                    <a:pt x="99082" y="16719"/>
                  </a:cubicBezTo>
                  <a:cubicBezTo>
                    <a:pt x="97968" y="16944"/>
                    <a:pt x="96820" y="16944"/>
                    <a:pt x="95706" y="16719"/>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23" name="任意形状 122"/>
            <p:cNvSpPr/>
            <p:nvPr>
              <p:custDataLst>
                <p:tags r:id="rId68"/>
              </p:custDataLst>
            </p:nvPr>
          </p:nvSpPr>
          <p:spPr>
            <a:xfrm>
              <a:off x="4503739" y="1377521"/>
              <a:ext cx="105879" cy="16888"/>
            </a:xfrm>
            <a:custGeom>
              <a:avLst/>
              <a:gdLst>
                <a:gd name="connsiteX0" fmla="*/ 95706 w 105879"/>
                <a:gd name="connsiteY0" fmla="*/ 16719 h 16888"/>
                <a:gd name="connsiteX1" fmla="*/ 6797 w 105879"/>
                <a:gd name="connsiteY1" fmla="*/ 16719 h 16888"/>
                <a:gd name="connsiteX2" fmla="*/ 171 w 105879"/>
                <a:gd name="connsiteY2" fmla="*/ 6765 h 16888"/>
                <a:gd name="connsiteX3" fmla="*/ 6797 w 105879"/>
                <a:gd name="connsiteY3" fmla="*/ 171 h 16888"/>
                <a:gd name="connsiteX4" fmla="*/ 95706 w 105879"/>
                <a:gd name="connsiteY4" fmla="*/ 171 h 16888"/>
                <a:gd name="connsiteX5" fmla="*/ 105708 w 105879"/>
                <a:gd name="connsiteY5" fmla="*/ 6765 h 16888"/>
                <a:gd name="connsiteX6" fmla="*/ 99082 w 105879"/>
                <a:gd name="connsiteY6" fmla="*/ 16719 h 16888"/>
                <a:gd name="connsiteX7" fmla="*/ 95706 w 105879"/>
                <a:gd name="connsiteY7" fmla="*/ 16719 h 1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79" h="16888">
                  <a:moveTo>
                    <a:pt x="95706" y="16719"/>
                  </a:moveTo>
                  <a:lnTo>
                    <a:pt x="6797" y="16719"/>
                  </a:lnTo>
                  <a:cubicBezTo>
                    <a:pt x="2205" y="15791"/>
                    <a:pt x="-761" y="11335"/>
                    <a:pt x="171" y="6765"/>
                  </a:cubicBezTo>
                  <a:cubicBezTo>
                    <a:pt x="849" y="3442"/>
                    <a:pt x="3459" y="845"/>
                    <a:pt x="6797" y="171"/>
                  </a:cubicBezTo>
                  <a:lnTo>
                    <a:pt x="95706" y="171"/>
                  </a:lnTo>
                  <a:cubicBezTo>
                    <a:pt x="100298" y="-757"/>
                    <a:pt x="104776" y="2195"/>
                    <a:pt x="105708" y="6765"/>
                  </a:cubicBezTo>
                  <a:cubicBezTo>
                    <a:pt x="106641" y="11335"/>
                    <a:pt x="103674" y="15791"/>
                    <a:pt x="99082" y="16719"/>
                  </a:cubicBezTo>
                  <a:cubicBezTo>
                    <a:pt x="97968" y="16944"/>
                    <a:pt x="96820" y="16944"/>
                    <a:pt x="95706" y="16719"/>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24" name="任意形状 123"/>
            <p:cNvSpPr/>
            <p:nvPr>
              <p:custDataLst>
                <p:tags r:id="rId69"/>
              </p:custDataLst>
            </p:nvPr>
          </p:nvSpPr>
          <p:spPr>
            <a:xfrm>
              <a:off x="4502392" y="1420239"/>
              <a:ext cx="105536" cy="14869"/>
            </a:xfrm>
            <a:custGeom>
              <a:avLst/>
              <a:gdLst>
                <a:gd name="connsiteX0" fmla="*/ 97053 w 105536"/>
                <a:gd name="connsiteY0" fmla="*/ 14867 h 14869"/>
                <a:gd name="connsiteX1" fmla="*/ 8144 w 105536"/>
                <a:gd name="connsiteY1" fmla="*/ 14867 h 14869"/>
                <a:gd name="connsiteX2" fmla="*/ 0 w 105536"/>
                <a:gd name="connsiteY2" fmla="*/ 6762 h 14869"/>
                <a:gd name="connsiteX3" fmla="*/ 8144 w 105536"/>
                <a:gd name="connsiteY3" fmla="*/ 7 h 14869"/>
                <a:gd name="connsiteX4" fmla="*/ 97053 w 105536"/>
                <a:gd name="connsiteY4" fmla="*/ 7 h 14869"/>
                <a:gd name="connsiteX5" fmla="*/ 105530 w 105536"/>
                <a:gd name="connsiteY5" fmla="*/ 7768 h 14869"/>
                <a:gd name="connsiteX6" fmla="*/ 105537 w 105536"/>
                <a:gd name="connsiteY6" fmla="*/ 8113 h 14869"/>
                <a:gd name="connsiteX7" fmla="*/ 97053 w 105536"/>
                <a:gd name="connsiteY7" fmla="*/ 14867 h 1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6" h="14869">
                  <a:moveTo>
                    <a:pt x="97053" y="14867"/>
                  </a:moveTo>
                  <a:lnTo>
                    <a:pt x="8144" y="14867"/>
                  </a:lnTo>
                  <a:cubicBezTo>
                    <a:pt x="3646" y="14867"/>
                    <a:pt x="0" y="11238"/>
                    <a:pt x="0" y="6762"/>
                  </a:cubicBezTo>
                  <a:cubicBezTo>
                    <a:pt x="669" y="2819"/>
                    <a:pt x="4127" y="-49"/>
                    <a:pt x="8144" y="7"/>
                  </a:cubicBezTo>
                  <a:lnTo>
                    <a:pt x="97053" y="7"/>
                  </a:lnTo>
                  <a:cubicBezTo>
                    <a:pt x="101547" y="-179"/>
                    <a:pt x="105342" y="3295"/>
                    <a:pt x="105530" y="7768"/>
                  </a:cubicBezTo>
                  <a:cubicBezTo>
                    <a:pt x="105535" y="7883"/>
                    <a:pt x="105537" y="7998"/>
                    <a:pt x="105537" y="8113"/>
                  </a:cubicBezTo>
                  <a:cubicBezTo>
                    <a:pt x="104718" y="12107"/>
                    <a:pt x="101149" y="14950"/>
                    <a:pt x="97053" y="14867"/>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25" name="任意形状 124"/>
            <p:cNvSpPr/>
            <p:nvPr>
              <p:custDataLst>
                <p:tags r:id="rId70"/>
              </p:custDataLst>
            </p:nvPr>
          </p:nvSpPr>
          <p:spPr>
            <a:xfrm>
              <a:off x="4760635" y="1295961"/>
              <a:ext cx="105536" cy="16218"/>
            </a:xfrm>
            <a:custGeom>
              <a:avLst/>
              <a:gdLst>
                <a:gd name="connsiteX0" fmla="*/ 97393 w 105536"/>
                <a:gd name="connsiteY0" fmla="*/ 16211 h 16218"/>
                <a:gd name="connsiteX1" fmla="*/ 8484 w 105536"/>
                <a:gd name="connsiteY1" fmla="*/ 16211 h 16218"/>
                <a:gd name="connsiteX2" fmla="*/ 7 w 105536"/>
                <a:gd name="connsiteY2" fmla="*/ 8450 h 16218"/>
                <a:gd name="connsiteX3" fmla="*/ 0 w 105536"/>
                <a:gd name="connsiteY3" fmla="*/ 8106 h 16218"/>
                <a:gd name="connsiteX4" fmla="*/ 8484 w 105536"/>
                <a:gd name="connsiteY4" fmla="*/ 0 h 16218"/>
                <a:gd name="connsiteX5" fmla="*/ 97393 w 105536"/>
                <a:gd name="connsiteY5" fmla="*/ 0 h 16218"/>
                <a:gd name="connsiteX6" fmla="*/ 105537 w 105536"/>
                <a:gd name="connsiteY6" fmla="*/ 8106 h 16218"/>
                <a:gd name="connsiteX7" fmla="*/ 97393 w 105536"/>
                <a:gd name="connsiteY7" fmla="*/ 16211 h 1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6" h="16218">
                  <a:moveTo>
                    <a:pt x="97393" y="16211"/>
                  </a:moveTo>
                  <a:lnTo>
                    <a:pt x="8484" y="16211"/>
                  </a:lnTo>
                  <a:cubicBezTo>
                    <a:pt x="3990" y="16398"/>
                    <a:pt x="195" y="12923"/>
                    <a:pt x="7" y="8450"/>
                  </a:cubicBezTo>
                  <a:cubicBezTo>
                    <a:pt x="2" y="8335"/>
                    <a:pt x="0" y="8220"/>
                    <a:pt x="0" y="8106"/>
                  </a:cubicBezTo>
                  <a:cubicBezTo>
                    <a:pt x="182" y="3575"/>
                    <a:pt x="3928" y="-4"/>
                    <a:pt x="8484" y="0"/>
                  </a:cubicBezTo>
                  <a:lnTo>
                    <a:pt x="97393" y="0"/>
                  </a:lnTo>
                  <a:cubicBezTo>
                    <a:pt x="101891" y="0"/>
                    <a:pt x="105537" y="3629"/>
                    <a:pt x="105537" y="8106"/>
                  </a:cubicBezTo>
                  <a:cubicBezTo>
                    <a:pt x="105537" y="12582"/>
                    <a:pt x="101891" y="16211"/>
                    <a:pt x="97393" y="16211"/>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26" name="任意形状 125"/>
            <p:cNvSpPr/>
            <p:nvPr>
              <p:custDataLst>
                <p:tags r:id="rId71"/>
              </p:custDataLst>
            </p:nvPr>
          </p:nvSpPr>
          <p:spPr>
            <a:xfrm>
              <a:off x="4758945" y="1335982"/>
              <a:ext cx="105879" cy="16888"/>
            </a:xfrm>
            <a:custGeom>
              <a:avLst/>
              <a:gdLst>
                <a:gd name="connsiteX0" fmla="*/ 99082 w 105879"/>
                <a:gd name="connsiteY0" fmla="*/ 16718 h 16888"/>
                <a:gd name="connsiteX1" fmla="*/ 10174 w 105879"/>
                <a:gd name="connsiteY1" fmla="*/ 16718 h 16888"/>
                <a:gd name="connsiteX2" fmla="*/ 171 w 105879"/>
                <a:gd name="connsiteY2" fmla="*/ 10123 h 16888"/>
                <a:gd name="connsiteX3" fmla="*/ 6797 w 105879"/>
                <a:gd name="connsiteY3" fmla="*/ 169 h 16888"/>
                <a:gd name="connsiteX4" fmla="*/ 10174 w 105879"/>
                <a:gd name="connsiteY4" fmla="*/ 169 h 16888"/>
                <a:gd name="connsiteX5" fmla="*/ 99082 w 105879"/>
                <a:gd name="connsiteY5" fmla="*/ 169 h 16888"/>
                <a:gd name="connsiteX6" fmla="*/ 105708 w 105879"/>
                <a:gd name="connsiteY6" fmla="*/ 10123 h 16888"/>
                <a:gd name="connsiteX7" fmla="*/ 99082 w 105879"/>
                <a:gd name="connsiteY7" fmla="*/ 16718 h 1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79" h="16888">
                  <a:moveTo>
                    <a:pt x="99082" y="16718"/>
                  </a:moveTo>
                  <a:lnTo>
                    <a:pt x="10174" y="16718"/>
                  </a:lnTo>
                  <a:cubicBezTo>
                    <a:pt x="5582" y="17646"/>
                    <a:pt x="1104" y="14693"/>
                    <a:pt x="171" y="10123"/>
                  </a:cubicBezTo>
                  <a:cubicBezTo>
                    <a:pt x="-761" y="5554"/>
                    <a:pt x="2205" y="1097"/>
                    <a:pt x="6797" y="169"/>
                  </a:cubicBezTo>
                  <a:cubicBezTo>
                    <a:pt x="7911" y="-56"/>
                    <a:pt x="9059" y="-56"/>
                    <a:pt x="10174" y="169"/>
                  </a:cubicBezTo>
                  <a:lnTo>
                    <a:pt x="99082" y="169"/>
                  </a:lnTo>
                  <a:cubicBezTo>
                    <a:pt x="103674" y="1097"/>
                    <a:pt x="106641" y="5554"/>
                    <a:pt x="105708" y="10123"/>
                  </a:cubicBezTo>
                  <a:cubicBezTo>
                    <a:pt x="105030" y="13446"/>
                    <a:pt x="102421" y="16043"/>
                    <a:pt x="99082" y="16718"/>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27" name="任意形状 126"/>
            <p:cNvSpPr/>
            <p:nvPr>
              <p:custDataLst>
                <p:tags r:id="rId72"/>
              </p:custDataLst>
            </p:nvPr>
          </p:nvSpPr>
          <p:spPr>
            <a:xfrm>
              <a:off x="4758945" y="1377523"/>
              <a:ext cx="105879" cy="16888"/>
            </a:xfrm>
            <a:custGeom>
              <a:avLst/>
              <a:gdLst>
                <a:gd name="connsiteX0" fmla="*/ 99082 w 105879"/>
                <a:gd name="connsiteY0" fmla="*/ 16718 h 16888"/>
                <a:gd name="connsiteX1" fmla="*/ 10174 w 105879"/>
                <a:gd name="connsiteY1" fmla="*/ 16718 h 16888"/>
                <a:gd name="connsiteX2" fmla="*/ 171 w 105879"/>
                <a:gd name="connsiteY2" fmla="*/ 10123 h 16888"/>
                <a:gd name="connsiteX3" fmla="*/ 6797 w 105879"/>
                <a:gd name="connsiteY3" fmla="*/ 169 h 16888"/>
                <a:gd name="connsiteX4" fmla="*/ 10174 w 105879"/>
                <a:gd name="connsiteY4" fmla="*/ 169 h 16888"/>
                <a:gd name="connsiteX5" fmla="*/ 99082 w 105879"/>
                <a:gd name="connsiteY5" fmla="*/ 169 h 16888"/>
                <a:gd name="connsiteX6" fmla="*/ 105708 w 105879"/>
                <a:gd name="connsiteY6" fmla="*/ 10123 h 16888"/>
                <a:gd name="connsiteX7" fmla="*/ 99082 w 105879"/>
                <a:gd name="connsiteY7" fmla="*/ 16718 h 1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79" h="16888">
                  <a:moveTo>
                    <a:pt x="99082" y="16718"/>
                  </a:moveTo>
                  <a:lnTo>
                    <a:pt x="10174" y="16718"/>
                  </a:lnTo>
                  <a:cubicBezTo>
                    <a:pt x="5582" y="17646"/>
                    <a:pt x="1104" y="14693"/>
                    <a:pt x="171" y="10123"/>
                  </a:cubicBezTo>
                  <a:cubicBezTo>
                    <a:pt x="-761" y="5554"/>
                    <a:pt x="2205" y="1097"/>
                    <a:pt x="6797" y="169"/>
                  </a:cubicBezTo>
                  <a:cubicBezTo>
                    <a:pt x="7911" y="-56"/>
                    <a:pt x="9059" y="-56"/>
                    <a:pt x="10174" y="169"/>
                  </a:cubicBezTo>
                  <a:lnTo>
                    <a:pt x="99082" y="169"/>
                  </a:lnTo>
                  <a:cubicBezTo>
                    <a:pt x="103674" y="1097"/>
                    <a:pt x="106641" y="5554"/>
                    <a:pt x="105708" y="10123"/>
                  </a:cubicBezTo>
                  <a:cubicBezTo>
                    <a:pt x="105030" y="13446"/>
                    <a:pt x="102421" y="16043"/>
                    <a:pt x="99082" y="16718"/>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28" name="任意形状 127"/>
            <p:cNvSpPr/>
            <p:nvPr>
              <p:custDataLst>
                <p:tags r:id="rId73"/>
              </p:custDataLst>
            </p:nvPr>
          </p:nvSpPr>
          <p:spPr>
            <a:xfrm>
              <a:off x="4760635" y="1420233"/>
              <a:ext cx="105536" cy="14873"/>
            </a:xfrm>
            <a:custGeom>
              <a:avLst/>
              <a:gdLst>
                <a:gd name="connsiteX0" fmla="*/ 97393 w 105536"/>
                <a:gd name="connsiteY0" fmla="*/ 14873 h 14873"/>
                <a:gd name="connsiteX1" fmla="*/ 8484 w 105536"/>
                <a:gd name="connsiteY1" fmla="*/ 14873 h 14873"/>
                <a:gd name="connsiteX2" fmla="*/ 0 w 105536"/>
                <a:gd name="connsiteY2" fmla="*/ 6767 h 14873"/>
                <a:gd name="connsiteX3" fmla="*/ 8484 w 105536"/>
                <a:gd name="connsiteY3" fmla="*/ 13 h 14873"/>
                <a:gd name="connsiteX4" fmla="*/ 97393 w 105536"/>
                <a:gd name="connsiteY4" fmla="*/ 13 h 14873"/>
                <a:gd name="connsiteX5" fmla="*/ 105537 w 105536"/>
                <a:gd name="connsiteY5" fmla="*/ 8118 h 14873"/>
                <a:gd name="connsiteX6" fmla="*/ 97393 w 105536"/>
                <a:gd name="connsiteY6" fmla="*/ 14873 h 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536" h="14873">
                  <a:moveTo>
                    <a:pt x="97393" y="14873"/>
                  </a:moveTo>
                  <a:lnTo>
                    <a:pt x="8484" y="14873"/>
                  </a:lnTo>
                  <a:cubicBezTo>
                    <a:pt x="3928" y="14876"/>
                    <a:pt x="182" y="11298"/>
                    <a:pt x="0" y="6767"/>
                  </a:cubicBezTo>
                  <a:cubicBezTo>
                    <a:pt x="685" y="2693"/>
                    <a:pt x="4340" y="-216"/>
                    <a:pt x="8484" y="13"/>
                  </a:cubicBezTo>
                  <a:lnTo>
                    <a:pt x="97393" y="13"/>
                  </a:lnTo>
                  <a:cubicBezTo>
                    <a:pt x="101891" y="13"/>
                    <a:pt x="105537" y="3642"/>
                    <a:pt x="105537" y="8118"/>
                  </a:cubicBezTo>
                  <a:cubicBezTo>
                    <a:pt x="104868" y="12061"/>
                    <a:pt x="101410" y="14929"/>
                    <a:pt x="97393" y="14873"/>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29" name="任意形状 128"/>
            <p:cNvSpPr/>
            <p:nvPr>
              <p:custDataLst>
                <p:tags r:id="rId74"/>
              </p:custDataLst>
            </p:nvPr>
          </p:nvSpPr>
          <p:spPr>
            <a:xfrm>
              <a:off x="4364277" y="1663074"/>
              <a:ext cx="640008" cy="103688"/>
            </a:xfrm>
            <a:custGeom>
              <a:avLst/>
              <a:gdLst>
                <a:gd name="connsiteX0" fmla="*/ 542955 w 640008"/>
                <a:gd name="connsiteY0" fmla="*/ 103683 h 103688"/>
                <a:gd name="connsiteX1" fmla="*/ 96035 w 640008"/>
                <a:gd name="connsiteY1" fmla="*/ 103683 h 103688"/>
                <a:gd name="connsiteX2" fmla="*/ 0 w 640008"/>
                <a:gd name="connsiteY2" fmla="*/ 8106 h 103688"/>
                <a:gd name="connsiteX3" fmla="*/ 8144 w 640008"/>
                <a:gd name="connsiteY3" fmla="*/ 0 h 103688"/>
                <a:gd name="connsiteX4" fmla="*/ 631864 w 640008"/>
                <a:gd name="connsiteY4" fmla="*/ 0 h 103688"/>
                <a:gd name="connsiteX5" fmla="*/ 640008 w 640008"/>
                <a:gd name="connsiteY5" fmla="*/ 8106 h 103688"/>
                <a:gd name="connsiteX6" fmla="*/ 543978 w 640008"/>
                <a:gd name="connsiteY6" fmla="*/ 103689 h 103688"/>
                <a:gd name="connsiteX7" fmla="*/ 542955 w 640008"/>
                <a:gd name="connsiteY7" fmla="*/ 103683 h 103688"/>
                <a:gd name="connsiteX8" fmla="*/ 16967 w 640008"/>
                <a:gd name="connsiteY8" fmla="*/ 16211 h 103688"/>
                <a:gd name="connsiteX9" fmla="*/ 96035 w 640008"/>
                <a:gd name="connsiteY9" fmla="*/ 87472 h 103688"/>
                <a:gd name="connsiteX10" fmla="*/ 542955 w 640008"/>
                <a:gd name="connsiteY10" fmla="*/ 87472 h 103688"/>
                <a:gd name="connsiteX11" fmla="*/ 622023 w 640008"/>
                <a:gd name="connsiteY11" fmla="*/ 16211 h 10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0008" h="103688">
                  <a:moveTo>
                    <a:pt x="542955" y="103683"/>
                  </a:moveTo>
                  <a:lnTo>
                    <a:pt x="96035" y="103683"/>
                  </a:lnTo>
                  <a:cubicBezTo>
                    <a:pt x="42996" y="103683"/>
                    <a:pt x="0" y="60892"/>
                    <a:pt x="0" y="8106"/>
                  </a:cubicBezTo>
                  <a:cubicBezTo>
                    <a:pt x="0" y="3629"/>
                    <a:pt x="3646" y="0"/>
                    <a:pt x="8144" y="0"/>
                  </a:cubicBezTo>
                  <a:lnTo>
                    <a:pt x="631864" y="0"/>
                  </a:lnTo>
                  <a:cubicBezTo>
                    <a:pt x="636362" y="0"/>
                    <a:pt x="640008" y="3629"/>
                    <a:pt x="640008" y="8106"/>
                  </a:cubicBezTo>
                  <a:cubicBezTo>
                    <a:pt x="640011" y="60892"/>
                    <a:pt x="597017" y="103686"/>
                    <a:pt x="543978" y="103689"/>
                  </a:cubicBezTo>
                  <a:cubicBezTo>
                    <a:pt x="543637" y="103689"/>
                    <a:pt x="543296" y="103687"/>
                    <a:pt x="542955" y="103683"/>
                  </a:cubicBezTo>
                  <a:close/>
                  <a:moveTo>
                    <a:pt x="16967" y="16211"/>
                  </a:moveTo>
                  <a:cubicBezTo>
                    <a:pt x="20983" y="56670"/>
                    <a:pt x="55185" y="87495"/>
                    <a:pt x="96035" y="87472"/>
                  </a:cubicBezTo>
                  <a:lnTo>
                    <a:pt x="542955" y="87472"/>
                  </a:lnTo>
                  <a:cubicBezTo>
                    <a:pt x="583805" y="87495"/>
                    <a:pt x="618008" y="56670"/>
                    <a:pt x="622023" y="16211"/>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30" name="任意形状 129"/>
            <p:cNvSpPr/>
            <p:nvPr>
              <p:custDataLst>
                <p:tags r:id="rId75"/>
              </p:custDataLst>
            </p:nvPr>
          </p:nvSpPr>
          <p:spPr>
            <a:xfrm>
              <a:off x="4394140" y="1323317"/>
              <a:ext cx="580961" cy="356001"/>
            </a:xfrm>
            <a:custGeom>
              <a:avLst/>
              <a:gdLst>
                <a:gd name="connsiteX0" fmla="*/ 572139 w 580961"/>
                <a:gd name="connsiteY0" fmla="*/ 355968 h 356001"/>
                <a:gd name="connsiteX1" fmla="*/ 8144 w 580961"/>
                <a:gd name="connsiteY1" fmla="*/ 355968 h 356001"/>
                <a:gd name="connsiteX2" fmla="*/ 0 w 580961"/>
                <a:gd name="connsiteY2" fmla="*/ 347863 h 356001"/>
                <a:gd name="connsiteX3" fmla="*/ 0 w 580961"/>
                <a:gd name="connsiteY3" fmla="*/ 33773 h 356001"/>
                <a:gd name="connsiteX4" fmla="*/ 33935 w 580961"/>
                <a:gd name="connsiteY4" fmla="*/ 0 h 356001"/>
                <a:gd name="connsiteX5" fmla="*/ 42079 w 580961"/>
                <a:gd name="connsiteY5" fmla="*/ 8106 h 356001"/>
                <a:gd name="connsiteX6" fmla="*/ 33935 w 580961"/>
                <a:gd name="connsiteY6" fmla="*/ 16211 h 356001"/>
                <a:gd name="connsiteX7" fmla="*/ 17307 w 580961"/>
                <a:gd name="connsiteY7" fmla="*/ 32760 h 356001"/>
                <a:gd name="connsiteX8" fmla="*/ 17307 w 580961"/>
                <a:gd name="connsiteY8" fmla="*/ 338744 h 356001"/>
                <a:gd name="connsiteX9" fmla="*/ 563994 w 580961"/>
                <a:gd name="connsiteY9" fmla="*/ 338744 h 356001"/>
                <a:gd name="connsiteX10" fmla="*/ 563994 w 580961"/>
                <a:gd name="connsiteY10" fmla="*/ 33773 h 356001"/>
                <a:gd name="connsiteX11" fmla="*/ 547370 w 580961"/>
                <a:gd name="connsiteY11" fmla="*/ 17221 h 356001"/>
                <a:gd name="connsiteX12" fmla="*/ 547027 w 580961"/>
                <a:gd name="connsiteY12" fmla="*/ 17224 h 356001"/>
                <a:gd name="connsiteX13" fmla="*/ 538883 w 580961"/>
                <a:gd name="connsiteY13" fmla="*/ 9119 h 356001"/>
                <a:gd name="connsiteX14" fmla="*/ 547027 w 580961"/>
                <a:gd name="connsiteY14" fmla="*/ 1013 h 356001"/>
                <a:gd name="connsiteX15" fmla="*/ 580962 w 580961"/>
                <a:gd name="connsiteY15" fmla="*/ 34786 h 356001"/>
                <a:gd name="connsiteX16" fmla="*/ 580962 w 580961"/>
                <a:gd name="connsiteY16" fmla="*/ 348876 h 356001"/>
                <a:gd name="connsiteX17" fmla="*/ 572139 w 580961"/>
                <a:gd name="connsiteY17" fmla="*/ 355968 h 35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0961" h="356001">
                  <a:moveTo>
                    <a:pt x="572139" y="355968"/>
                  </a:moveTo>
                  <a:lnTo>
                    <a:pt x="8144" y="355968"/>
                  </a:lnTo>
                  <a:cubicBezTo>
                    <a:pt x="3646" y="355968"/>
                    <a:pt x="0" y="352339"/>
                    <a:pt x="0" y="347863"/>
                  </a:cubicBezTo>
                  <a:lnTo>
                    <a:pt x="0" y="33773"/>
                  </a:lnTo>
                  <a:cubicBezTo>
                    <a:pt x="0" y="15121"/>
                    <a:pt x="15193" y="0"/>
                    <a:pt x="33935" y="0"/>
                  </a:cubicBezTo>
                  <a:cubicBezTo>
                    <a:pt x="38433" y="0"/>
                    <a:pt x="42079" y="3629"/>
                    <a:pt x="42079" y="8106"/>
                  </a:cubicBezTo>
                  <a:cubicBezTo>
                    <a:pt x="42079" y="12582"/>
                    <a:pt x="38433" y="16211"/>
                    <a:pt x="33935" y="16211"/>
                  </a:cubicBezTo>
                  <a:cubicBezTo>
                    <a:pt x="24751" y="16211"/>
                    <a:pt x="17307" y="23620"/>
                    <a:pt x="17307" y="32760"/>
                  </a:cubicBezTo>
                  <a:lnTo>
                    <a:pt x="17307" y="338744"/>
                  </a:lnTo>
                  <a:lnTo>
                    <a:pt x="563994" y="338744"/>
                  </a:lnTo>
                  <a:lnTo>
                    <a:pt x="563994" y="33773"/>
                  </a:lnTo>
                  <a:cubicBezTo>
                    <a:pt x="563996" y="24633"/>
                    <a:pt x="556553" y="17223"/>
                    <a:pt x="547370" y="17221"/>
                  </a:cubicBezTo>
                  <a:cubicBezTo>
                    <a:pt x="547256" y="17221"/>
                    <a:pt x="547141" y="17222"/>
                    <a:pt x="547027" y="17224"/>
                  </a:cubicBezTo>
                  <a:cubicBezTo>
                    <a:pt x="542529" y="17224"/>
                    <a:pt x="538883" y="13595"/>
                    <a:pt x="538883" y="9119"/>
                  </a:cubicBezTo>
                  <a:cubicBezTo>
                    <a:pt x="538883" y="4642"/>
                    <a:pt x="542529" y="1013"/>
                    <a:pt x="547027" y="1013"/>
                  </a:cubicBezTo>
                  <a:cubicBezTo>
                    <a:pt x="565769" y="1013"/>
                    <a:pt x="580962" y="16134"/>
                    <a:pt x="580962" y="34786"/>
                  </a:cubicBezTo>
                  <a:lnTo>
                    <a:pt x="580962" y="348876"/>
                  </a:lnTo>
                  <a:cubicBezTo>
                    <a:pt x="580430" y="353224"/>
                    <a:pt x="576522" y="356365"/>
                    <a:pt x="572139" y="355968"/>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31" name="任意形状 130"/>
            <p:cNvSpPr/>
            <p:nvPr>
              <p:custDataLst>
                <p:tags r:id="rId76"/>
              </p:custDataLst>
            </p:nvPr>
          </p:nvSpPr>
          <p:spPr>
            <a:xfrm>
              <a:off x="4449793" y="1504331"/>
              <a:ext cx="468977" cy="126659"/>
            </a:xfrm>
            <a:custGeom>
              <a:avLst/>
              <a:gdLst>
                <a:gd name="connsiteX0" fmla="*/ 460833 w 468977"/>
                <a:gd name="connsiteY0" fmla="*/ 126659 h 126659"/>
                <a:gd name="connsiteX1" fmla="*/ 8144 w 468977"/>
                <a:gd name="connsiteY1" fmla="*/ 126659 h 126659"/>
                <a:gd name="connsiteX2" fmla="*/ 0 w 468977"/>
                <a:gd name="connsiteY2" fmla="*/ 118554 h 126659"/>
                <a:gd name="connsiteX3" fmla="*/ 0 w 468977"/>
                <a:gd name="connsiteY3" fmla="*/ 6765 h 126659"/>
                <a:gd name="connsiteX4" fmla="*/ 10002 w 468977"/>
                <a:gd name="connsiteY4" fmla="*/ 171 h 126659"/>
                <a:gd name="connsiteX5" fmla="*/ 16628 w 468977"/>
                <a:gd name="connsiteY5" fmla="*/ 6765 h 126659"/>
                <a:gd name="connsiteX6" fmla="*/ 16628 w 468977"/>
                <a:gd name="connsiteY6" fmla="*/ 110448 h 126659"/>
                <a:gd name="connsiteX7" fmla="*/ 452349 w 468977"/>
                <a:gd name="connsiteY7" fmla="*/ 110448 h 126659"/>
                <a:gd name="connsiteX8" fmla="*/ 452349 w 468977"/>
                <a:gd name="connsiteY8" fmla="*/ 6765 h 126659"/>
                <a:gd name="connsiteX9" fmla="*/ 462352 w 468977"/>
                <a:gd name="connsiteY9" fmla="*/ 171 h 126659"/>
                <a:gd name="connsiteX10" fmla="*/ 468977 w 468977"/>
                <a:gd name="connsiteY10" fmla="*/ 6765 h 126659"/>
                <a:gd name="connsiteX11" fmla="*/ 468977 w 468977"/>
                <a:gd name="connsiteY11" fmla="*/ 118554 h 126659"/>
                <a:gd name="connsiteX12" fmla="*/ 460833 w 468977"/>
                <a:gd name="connsiteY12" fmla="*/ 126659 h 12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977" h="126659">
                  <a:moveTo>
                    <a:pt x="460833" y="126659"/>
                  </a:moveTo>
                  <a:lnTo>
                    <a:pt x="8144" y="126659"/>
                  </a:lnTo>
                  <a:cubicBezTo>
                    <a:pt x="3646" y="126659"/>
                    <a:pt x="0" y="123030"/>
                    <a:pt x="0" y="118554"/>
                  </a:cubicBezTo>
                  <a:lnTo>
                    <a:pt x="0" y="6765"/>
                  </a:lnTo>
                  <a:cubicBezTo>
                    <a:pt x="932" y="2195"/>
                    <a:pt x="5411" y="-757"/>
                    <a:pt x="10002" y="171"/>
                  </a:cubicBezTo>
                  <a:cubicBezTo>
                    <a:pt x="13341" y="845"/>
                    <a:pt x="15950" y="3442"/>
                    <a:pt x="16628" y="6765"/>
                  </a:cubicBezTo>
                  <a:lnTo>
                    <a:pt x="16628" y="110448"/>
                  </a:lnTo>
                  <a:lnTo>
                    <a:pt x="452349" y="110448"/>
                  </a:lnTo>
                  <a:lnTo>
                    <a:pt x="452349" y="6765"/>
                  </a:lnTo>
                  <a:cubicBezTo>
                    <a:pt x="453282" y="2195"/>
                    <a:pt x="457760" y="-757"/>
                    <a:pt x="462352" y="171"/>
                  </a:cubicBezTo>
                  <a:cubicBezTo>
                    <a:pt x="465690" y="845"/>
                    <a:pt x="468299" y="3442"/>
                    <a:pt x="468977" y="6765"/>
                  </a:cubicBezTo>
                  <a:lnTo>
                    <a:pt x="468977" y="118554"/>
                  </a:lnTo>
                  <a:cubicBezTo>
                    <a:pt x="468977" y="123030"/>
                    <a:pt x="465331" y="126659"/>
                    <a:pt x="460833" y="126659"/>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32" name="任意形状 131"/>
            <p:cNvSpPr/>
            <p:nvPr>
              <p:custDataLst>
                <p:tags r:id="rId77"/>
              </p:custDataLst>
            </p:nvPr>
          </p:nvSpPr>
          <p:spPr>
            <a:xfrm>
              <a:off x="4564492" y="1664087"/>
              <a:ext cx="242972" cy="60154"/>
            </a:xfrm>
            <a:custGeom>
              <a:avLst/>
              <a:gdLst>
                <a:gd name="connsiteX0" fmla="*/ 203947 w 242972"/>
                <a:gd name="connsiteY0" fmla="*/ 60116 h 60154"/>
                <a:gd name="connsiteX1" fmla="*/ 37328 w 242972"/>
                <a:gd name="connsiteY1" fmla="*/ 60116 h 60154"/>
                <a:gd name="connsiteX2" fmla="*/ 0 w 242972"/>
                <a:gd name="connsiteY2" fmla="*/ 22966 h 60154"/>
                <a:gd name="connsiteX3" fmla="*/ 0 w 242972"/>
                <a:gd name="connsiteY3" fmla="*/ 8106 h 60154"/>
                <a:gd name="connsiteX4" fmla="*/ 8144 w 242972"/>
                <a:gd name="connsiteY4" fmla="*/ 0 h 60154"/>
                <a:gd name="connsiteX5" fmla="*/ 234828 w 242972"/>
                <a:gd name="connsiteY5" fmla="*/ 0 h 60154"/>
                <a:gd name="connsiteX6" fmla="*/ 242972 w 242972"/>
                <a:gd name="connsiteY6" fmla="*/ 8106 h 60154"/>
                <a:gd name="connsiteX7" fmla="*/ 242972 w 242972"/>
                <a:gd name="connsiteY7" fmla="*/ 22966 h 60154"/>
                <a:gd name="connsiteX8" fmla="*/ 205683 w 242972"/>
                <a:gd name="connsiteY8" fmla="*/ 60154 h 60154"/>
                <a:gd name="connsiteX9" fmla="*/ 203947 w 242972"/>
                <a:gd name="connsiteY9" fmla="*/ 60116 h 60154"/>
                <a:gd name="connsiteX10" fmla="*/ 14592 w 242972"/>
                <a:gd name="connsiteY10" fmla="*/ 16211 h 60154"/>
                <a:gd name="connsiteX11" fmla="*/ 14592 w 242972"/>
                <a:gd name="connsiteY11" fmla="*/ 22966 h 60154"/>
                <a:gd name="connsiteX12" fmla="*/ 35631 w 242972"/>
                <a:gd name="connsiteY12" fmla="*/ 43905 h 60154"/>
                <a:gd name="connsiteX13" fmla="*/ 205305 w 242972"/>
                <a:gd name="connsiteY13" fmla="*/ 43905 h 60154"/>
                <a:gd name="connsiteX14" fmla="*/ 226344 w 242972"/>
                <a:gd name="connsiteY14" fmla="*/ 22966 h 60154"/>
                <a:gd name="connsiteX15" fmla="*/ 226344 w 242972"/>
                <a:gd name="connsiteY15" fmla="*/ 16211 h 6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972" h="60154">
                  <a:moveTo>
                    <a:pt x="203947" y="60116"/>
                  </a:moveTo>
                  <a:lnTo>
                    <a:pt x="37328" y="60116"/>
                  </a:lnTo>
                  <a:cubicBezTo>
                    <a:pt x="16789" y="59933"/>
                    <a:pt x="184" y="43407"/>
                    <a:pt x="0" y="22966"/>
                  </a:cubicBezTo>
                  <a:lnTo>
                    <a:pt x="0" y="8106"/>
                  </a:lnTo>
                  <a:cubicBezTo>
                    <a:pt x="0" y="3629"/>
                    <a:pt x="3646" y="0"/>
                    <a:pt x="8144" y="0"/>
                  </a:cubicBezTo>
                  <a:lnTo>
                    <a:pt x="234828" y="0"/>
                  </a:lnTo>
                  <a:cubicBezTo>
                    <a:pt x="239326" y="0"/>
                    <a:pt x="242972" y="3629"/>
                    <a:pt x="242972" y="8106"/>
                  </a:cubicBezTo>
                  <a:lnTo>
                    <a:pt x="242972" y="22966"/>
                  </a:lnTo>
                  <a:cubicBezTo>
                    <a:pt x="242994" y="43483"/>
                    <a:pt x="226299" y="60133"/>
                    <a:pt x="205683" y="60154"/>
                  </a:cubicBezTo>
                  <a:cubicBezTo>
                    <a:pt x="205104" y="60155"/>
                    <a:pt x="204526" y="60142"/>
                    <a:pt x="203947" y="60116"/>
                  </a:cubicBezTo>
                  <a:close/>
                  <a:moveTo>
                    <a:pt x="14592" y="16211"/>
                  </a:moveTo>
                  <a:lnTo>
                    <a:pt x="14592" y="22966"/>
                  </a:lnTo>
                  <a:cubicBezTo>
                    <a:pt x="14592" y="34530"/>
                    <a:pt x="24012" y="43905"/>
                    <a:pt x="35631" y="43905"/>
                  </a:cubicBezTo>
                  <a:lnTo>
                    <a:pt x="205305" y="43905"/>
                  </a:lnTo>
                  <a:cubicBezTo>
                    <a:pt x="216925" y="43905"/>
                    <a:pt x="226344" y="34530"/>
                    <a:pt x="226344" y="22966"/>
                  </a:cubicBezTo>
                  <a:lnTo>
                    <a:pt x="226344" y="16211"/>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grpSp>
      <p:grpSp>
        <p:nvGrpSpPr>
          <p:cNvPr id="133" name="图形 22"/>
          <p:cNvGrpSpPr/>
          <p:nvPr>
            <p:custDataLst>
              <p:tags r:id="rId22"/>
            </p:custDataLst>
          </p:nvPr>
        </p:nvGrpSpPr>
        <p:grpSpPr>
          <a:xfrm>
            <a:off x="9668244" y="4614908"/>
            <a:ext cx="368971" cy="349044"/>
            <a:chOff x="3006716" y="3944164"/>
            <a:chExt cx="637015" cy="602612"/>
          </a:xfrm>
          <a:solidFill>
            <a:schemeClr val="bg1"/>
          </a:solidFill>
        </p:grpSpPr>
        <p:sp>
          <p:nvSpPr>
            <p:cNvPr id="134" name="任意形状 133"/>
            <p:cNvSpPr/>
            <p:nvPr>
              <p:custDataLst>
                <p:tags r:id="rId43"/>
              </p:custDataLst>
            </p:nvPr>
          </p:nvSpPr>
          <p:spPr>
            <a:xfrm>
              <a:off x="3090226" y="3967582"/>
              <a:ext cx="469754" cy="206742"/>
            </a:xfrm>
            <a:custGeom>
              <a:avLst/>
              <a:gdLst>
                <a:gd name="connsiteX0" fmla="*/ 461543 w 469754"/>
                <a:gd name="connsiteY0" fmla="*/ 206410 h 206742"/>
                <a:gd name="connsiteX1" fmla="*/ 453398 w 469754"/>
                <a:gd name="connsiteY1" fmla="*/ 199093 h 206742"/>
                <a:gd name="connsiteX2" fmla="*/ 235198 w 469754"/>
                <a:gd name="connsiteY2" fmla="*/ 4514 h 206742"/>
                <a:gd name="connsiteX3" fmla="*/ 16320 w 469754"/>
                <a:gd name="connsiteY3" fmla="*/ 199093 h 206742"/>
                <a:gd name="connsiteX4" fmla="*/ 7553 w 469754"/>
                <a:gd name="connsiteY4" fmla="*/ 206415 h 206742"/>
                <a:gd name="connsiteX5" fmla="*/ 7497 w 469754"/>
                <a:gd name="connsiteY5" fmla="*/ 206410 h 206742"/>
                <a:gd name="connsiteX6" fmla="*/ 26 w 469754"/>
                <a:gd name="connsiteY6" fmla="*/ 197818 h 206742"/>
                <a:gd name="connsiteX7" fmla="*/ 31 w 469754"/>
                <a:gd name="connsiteY7" fmla="*/ 197762 h 206742"/>
                <a:gd name="connsiteX8" fmla="*/ 270669 w 469754"/>
                <a:gd name="connsiteY8" fmla="*/ 2693 h 206742"/>
                <a:gd name="connsiteX9" fmla="*/ 469687 w 469754"/>
                <a:gd name="connsiteY9" fmla="*/ 197762 h 206742"/>
                <a:gd name="connsiteX10" fmla="*/ 462651 w 469754"/>
                <a:gd name="connsiteY10" fmla="*/ 206700 h 206742"/>
                <a:gd name="connsiteX11" fmla="*/ 462221 w 469754"/>
                <a:gd name="connsiteY11" fmla="*/ 206743 h 20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754" h="206742">
                  <a:moveTo>
                    <a:pt x="461543" y="206410"/>
                  </a:moveTo>
                  <a:cubicBezTo>
                    <a:pt x="457297" y="206425"/>
                    <a:pt x="453752" y="203240"/>
                    <a:pt x="453398" y="199093"/>
                  </a:cubicBezTo>
                  <a:cubicBezTo>
                    <a:pt x="441530" y="89383"/>
                    <a:pt x="347749" y="5754"/>
                    <a:pt x="235198" y="4514"/>
                  </a:cubicBezTo>
                  <a:cubicBezTo>
                    <a:pt x="121591" y="3393"/>
                    <a:pt x="26239" y="88159"/>
                    <a:pt x="16320" y="199093"/>
                  </a:cubicBezTo>
                  <a:cubicBezTo>
                    <a:pt x="15962" y="203487"/>
                    <a:pt x="12037" y="206766"/>
                    <a:pt x="7553" y="206415"/>
                  </a:cubicBezTo>
                  <a:cubicBezTo>
                    <a:pt x="7534" y="206413"/>
                    <a:pt x="7515" y="206412"/>
                    <a:pt x="7497" y="206410"/>
                  </a:cubicBezTo>
                  <a:cubicBezTo>
                    <a:pt x="3013" y="206059"/>
                    <a:pt x="-332" y="202212"/>
                    <a:pt x="26" y="197818"/>
                  </a:cubicBezTo>
                  <a:cubicBezTo>
                    <a:pt x="28" y="197799"/>
                    <a:pt x="29" y="197781"/>
                    <a:pt x="31" y="197762"/>
                  </a:cubicBezTo>
                  <a:cubicBezTo>
                    <a:pt x="19808" y="70644"/>
                    <a:pt x="140977" y="-16692"/>
                    <a:pt x="270669" y="2693"/>
                  </a:cubicBezTo>
                  <a:cubicBezTo>
                    <a:pt x="373399" y="18048"/>
                    <a:pt x="454021" y="97071"/>
                    <a:pt x="469687" y="197762"/>
                  </a:cubicBezTo>
                  <a:cubicBezTo>
                    <a:pt x="470262" y="202135"/>
                    <a:pt x="467112" y="206136"/>
                    <a:pt x="462651" y="206700"/>
                  </a:cubicBezTo>
                  <a:cubicBezTo>
                    <a:pt x="462508" y="206718"/>
                    <a:pt x="462365" y="206732"/>
                    <a:pt x="462221" y="206743"/>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35" name="任意形状 134"/>
            <p:cNvSpPr/>
            <p:nvPr>
              <p:custDataLst>
                <p:tags r:id="rId44"/>
              </p:custDataLst>
            </p:nvPr>
          </p:nvSpPr>
          <p:spPr>
            <a:xfrm>
              <a:off x="3440114" y="3944164"/>
              <a:ext cx="157502" cy="222177"/>
            </a:xfrm>
            <a:custGeom>
              <a:avLst/>
              <a:gdLst>
                <a:gd name="connsiteX0" fmla="*/ 148304 w 157502"/>
                <a:gd name="connsiteY0" fmla="*/ 222177 h 222177"/>
                <a:gd name="connsiteX1" fmla="*/ 140159 w 157502"/>
                <a:gd name="connsiteY1" fmla="*/ 214860 h 222177"/>
                <a:gd name="connsiteX2" fmla="*/ 4421 w 157502"/>
                <a:gd name="connsiteY2" fmla="*/ 15292 h 222177"/>
                <a:gd name="connsiteX3" fmla="*/ 904 w 157502"/>
                <a:gd name="connsiteY3" fmla="*/ 4541 h 222177"/>
                <a:gd name="connsiteX4" fmla="*/ 1027 w 157502"/>
                <a:gd name="connsiteY4" fmla="*/ 4315 h 222177"/>
                <a:gd name="connsiteX5" fmla="*/ 11455 w 157502"/>
                <a:gd name="connsiteY5" fmla="*/ 768 h 222177"/>
                <a:gd name="connsiteX6" fmla="*/ 11886 w 157502"/>
                <a:gd name="connsiteY6" fmla="*/ 989 h 222177"/>
                <a:gd name="connsiteX7" fmla="*/ 157466 w 157502"/>
                <a:gd name="connsiteY7" fmla="*/ 212199 h 222177"/>
                <a:gd name="connsiteX8" fmla="*/ 150340 w 157502"/>
                <a:gd name="connsiteY8" fmla="*/ 221180 h 22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502" h="222177">
                  <a:moveTo>
                    <a:pt x="148304" y="222177"/>
                  </a:moveTo>
                  <a:cubicBezTo>
                    <a:pt x="144118" y="222043"/>
                    <a:pt x="140660" y="218935"/>
                    <a:pt x="140159" y="214860"/>
                  </a:cubicBezTo>
                  <a:cubicBezTo>
                    <a:pt x="132041" y="130193"/>
                    <a:pt x="81034" y="55201"/>
                    <a:pt x="4421" y="15292"/>
                  </a:cubicBezTo>
                  <a:cubicBezTo>
                    <a:pt x="421" y="13275"/>
                    <a:pt x="-1154" y="8462"/>
                    <a:pt x="904" y="4541"/>
                  </a:cubicBezTo>
                  <a:cubicBezTo>
                    <a:pt x="944" y="4465"/>
                    <a:pt x="985" y="4390"/>
                    <a:pt x="1027" y="4315"/>
                  </a:cubicBezTo>
                  <a:cubicBezTo>
                    <a:pt x="2907" y="513"/>
                    <a:pt x="7576" y="-1075"/>
                    <a:pt x="11455" y="768"/>
                  </a:cubicBezTo>
                  <a:cubicBezTo>
                    <a:pt x="11601" y="837"/>
                    <a:pt x="11745" y="911"/>
                    <a:pt x="11886" y="989"/>
                  </a:cubicBezTo>
                  <a:cubicBezTo>
                    <a:pt x="93597" y="42879"/>
                    <a:pt x="148314" y="122262"/>
                    <a:pt x="157466" y="212199"/>
                  </a:cubicBezTo>
                  <a:cubicBezTo>
                    <a:pt x="157879" y="216566"/>
                    <a:pt x="154760" y="220497"/>
                    <a:pt x="150340" y="221180"/>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36" name="任意形状 135"/>
            <p:cNvSpPr/>
            <p:nvPr>
              <p:custDataLst>
                <p:tags r:id="rId45"/>
              </p:custDataLst>
            </p:nvPr>
          </p:nvSpPr>
          <p:spPr>
            <a:xfrm>
              <a:off x="3053579" y="3946661"/>
              <a:ext cx="157692" cy="221150"/>
            </a:xfrm>
            <a:custGeom>
              <a:avLst/>
              <a:gdLst>
                <a:gd name="connsiteX0" fmla="*/ 8173 w 157692"/>
                <a:gd name="connsiteY0" fmla="*/ 221011 h 221150"/>
                <a:gd name="connsiteX1" fmla="*/ 0 w 157692"/>
                <a:gd name="connsiteY1" fmla="*/ 213056 h 221150"/>
                <a:gd name="connsiteX2" fmla="*/ 28 w 157692"/>
                <a:gd name="connsiteY2" fmla="*/ 212363 h 221150"/>
                <a:gd name="connsiteX3" fmla="*/ 145608 w 157692"/>
                <a:gd name="connsiteY3" fmla="*/ 821 h 221150"/>
                <a:gd name="connsiteX4" fmla="*/ 156807 w 157692"/>
                <a:gd name="connsiteY4" fmla="*/ 4480 h 221150"/>
                <a:gd name="connsiteX5" fmla="*/ 153413 w 157692"/>
                <a:gd name="connsiteY5" fmla="*/ 15123 h 221150"/>
                <a:gd name="connsiteX6" fmla="*/ 17674 w 157692"/>
                <a:gd name="connsiteY6" fmla="*/ 214692 h 221150"/>
                <a:gd name="connsiteX7" fmla="*/ 8173 w 157692"/>
                <a:gd name="connsiteY7" fmla="*/ 221011 h 22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692" h="221150">
                  <a:moveTo>
                    <a:pt x="8173" y="221011"/>
                  </a:moveTo>
                  <a:cubicBezTo>
                    <a:pt x="3675" y="221027"/>
                    <a:pt x="16" y="217465"/>
                    <a:pt x="0" y="213056"/>
                  </a:cubicBezTo>
                  <a:cubicBezTo>
                    <a:pt x="-1" y="212825"/>
                    <a:pt x="9" y="212594"/>
                    <a:pt x="28" y="212363"/>
                  </a:cubicBezTo>
                  <a:cubicBezTo>
                    <a:pt x="9250" y="122368"/>
                    <a:pt x="63930" y="42913"/>
                    <a:pt x="145608" y="821"/>
                  </a:cubicBezTo>
                  <a:cubicBezTo>
                    <a:pt x="149737" y="-1122"/>
                    <a:pt x="154693" y="497"/>
                    <a:pt x="156807" y="4480"/>
                  </a:cubicBezTo>
                  <a:cubicBezTo>
                    <a:pt x="158810" y="8342"/>
                    <a:pt x="157304" y="13066"/>
                    <a:pt x="153413" y="15123"/>
                  </a:cubicBezTo>
                  <a:cubicBezTo>
                    <a:pt x="76884" y="55124"/>
                    <a:pt x="25912" y="130066"/>
                    <a:pt x="17674" y="214692"/>
                  </a:cubicBezTo>
                  <a:cubicBezTo>
                    <a:pt x="16819" y="219001"/>
                    <a:pt x="12574" y="221824"/>
                    <a:pt x="8173" y="221011"/>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37" name="任意形状 136"/>
            <p:cNvSpPr/>
            <p:nvPr>
              <p:custDataLst>
                <p:tags r:id="rId46"/>
              </p:custDataLst>
            </p:nvPr>
          </p:nvSpPr>
          <p:spPr>
            <a:xfrm>
              <a:off x="3193758" y="3956178"/>
              <a:ext cx="261975" cy="217842"/>
            </a:xfrm>
            <a:custGeom>
              <a:avLst/>
              <a:gdLst>
                <a:gd name="connsiteX0" fmla="*/ 254171 w 261975"/>
                <a:gd name="connsiteY0" fmla="*/ 217814 h 217842"/>
                <a:gd name="connsiteX1" fmla="*/ 245687 w 261975"/>
                <a:gd name="connsiteY1" fmla="*/ 210164 h 217842"/>
                <a:gd name="connsiteX2" fmla="*/ 191052 w 261975"/>
                <a:gd name="connsiteY2" fmla="*/ 23900 h 217842"/>
                <a:gd name="connsiteX3" fmla="*/ 72620 w 261975"/>
                <a:gd name="connsiteY3" fmla="*/ 23900 h 217842"/>
                <a:gd name="connsiteX4" fmla="*/ 16628 w 261975"/>
                <a:gd name="connsiteY4" fmla="*/ 210164 h 217842"/>
                <a:gd name="connsiteX5" fmla="*/ 8179 w 261975"/>
                <a:gd name="connsiteY5" fmla="*/ 217836 h 217842"/>
                <a:gd name="connsiteX6" fmla="*/ 7805 w 261975"/>
                <a:gd name="connsiteY6" fmla="*/ 217814 h 217842"/>
                <a:gd name="connsiteX7" fmla="*/ 0 w 261975"/>
                <a:gd name="connsiteY7" fmla="*/ 209498 h 217842"/>
                <a:gd name="connsiteX8" fmla="*/ 61082 w 261975"/>
                <a:gd name="connsiteY8" fmla="*/ 11926 h 217842"/>
                <a:gd name="connsiteX9" fmla="*/ 65155 w 261975"/>
                <a:gd name="connsiteY9" fmla="*/ 9265 h 217842"/>
                <a:gd name="connsiteX10" fmla="*/ 197839 w 261975"/>
                <a:gd name="connsiteY10" fmla="*/ 9265 h 217842"/>
                <a:gd name="connsiteX11" fmla="*/ 201911 w 261975"/>
                <a:gd name="connsiteY11" fmla="*/ 11926 h 217842"/>
                <a:gd name="connsiteX12" fmla="*/ 261976 w 261975"/>
                <a:gd name="connsiteY12" fmla="*/ 209498 h 217842"/>
                <a:gd name="connsiteX13" fmla="*/ 254171 w 261975"/>
                <a:gd name="connsiteY13" fmla="*/ 217814 h 21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975" h="217842">
                  <a:moveTo>
                    <a:pt x="254171" y="217814"/>
                  </a:moveTo>
                  <a:cubicBezTo>
                    <a:pt x="249738" y="217828"/>
                    <a:pt x="246042" y="214494"/>
                    <a:pt x="245687" y="210164"/>
                  </a:cubicBezTo>
                  <a:cubicBezTo>
                    <a:pt x="245750" y="144269"/>
                    <a:pt x="226810" y="79700"/>
                    <a:pt x="191052" y="23900"/>
                  </a:cubicBezTo>
                  <a:cubicBezTo>
                    <a:pt x="152323" y="13250"/>
                    <a:pt x="111350" y="13250"/>
                    <a:pt x="72620" y="23900"/>
                  </a:cubicBezTo>
                  <a:cubicBezTo>
                    <a:pt x="36385" y="79559"/>
                    <a:pt x="16971" y="144139"/>
                    <a:pt x="16628" y="210164"/>
                  </a:cubicBezTo>
                  <a:cubicBezTo>
                    <a:pt x="16457" y="214569"/>
                    <a:pt x="12674" y="218004"/>
                    <a:pt x="8179" y="217836"/>
                  </a:cubicBezTo>
                  <a:cubicBezTo>
                    <a:pt x="8054" y="217831"/>
                    <a:pt x="7930" y="217824"/>
                    <a:pt x="7805" y="217814"/>
                  </a:cubicBezTo>
                  <a:cubicBezTo>
                    <a:pt x="3387" y="217466"/>
                    <a:pt x="-14" y="213843"/>
                    <a:pt x="0" y="209498"/>
                  </a:cubicBezTo>
                  <a:cubicBezTo>
                    <a:pt x="590" y="139259"/>
                    <a:pt x="21795" y="70671"/>
                    <a:pt x="61082" y="11926"/>
                  </a:cubicBezTo>
                  <a:cubicBezTo>
                    <a:pt x="62055" y="10573"/>
                    <a:pt x="63507" y="9624"/>
                    <a:pt x="65155" y="9265"/>
                  </a:cubicBezTo>
                  <a:cubicBezTo>
                    <a:pt x="108485" y="-3088"/>
                    <a:pt x="154509" y="-3088"/>
                    <a:pt x="197839" y="9265"/>
                  </a:cubicBezTo>
                  <a:cubicBezTo>
                    <a:pt x="199487" y="9624"/>
                    <a:pt x="200939" y="10573"/>
                    <a:pt x="201911" y="11926"/>
                  </a:cubicBezTo>
                  <a:cubicBezTo>
                    <a:pt x="240840" y="70779"/>
                    <a:pt x="261689" y="139359"/>
                    <a:pt x="261976" y="209498"/>
                  </a:cubicBezTo>
                  <a:cubicBezTo>
                    <a:pt x="261990" y="213843"/>
                    <a:pt x="258589" y="217466"/>
                    <a:pt x="254171" y="217814"/>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38" name="任意形状 137"/>
            <p:cNvSpPr/>
            <p:nvPr>
              <p:custDataLst>
                <p:tags r:id="rId47"/>
              </p:custDataLst>
            </p:nvPr>
          </p:nvSpPr>
          <p:spPr>
            <a:xfrm>
              <a:off x="3194776" y="3956178"/>
              <a:ext cx="260626" cy="217813"/>
            </a:xfrm>
            <a:custGeom>
              <a:avLst/>
              <a:gdLst>
                <a:gd name="connsiteX0" fmla="*/ 8484 w 260626"/>
                <a:gd name="connsiteY0" fmla="*/ 217814 h 217813"/>
                <a:gd name="connsiteX1" fmla="*/ 0 w 260626"/>
                <a:gd name="connsiteY1" fmla="*/ 209498 h 217813"/>
                <a:gd name="connsiteX2" fmla="*/ 60064 w 260626"/>
                <a:gd name="connsiteY2" fmla="*/ 11926 h 217813"/>
                <a:gd name="connsiteX3" fmla="*/ 64137 w 260626"/>
                <a:gd name="connsiteY3" fmla="*/ 9265 h 217813"/>
                <a:gd name="connsiteX4" fmla="*/ 196821 w 260626"/>
                <a:gd name="connsiteY4" fmla="*/ 9265 h 217813"/>
                <a:gd name="connsiteX5" fmla="*/ 200893 w 260626"/>
                <a:gd name="connsiteY5" fmla="*/ 11926 h 217813"/>
                <a:gd name="connsiteX6" fmla="*/ 260618 w 260626"/>
                <a:gd name="connsiteY6" fmla="*/ 202846 h 217813"/>
                <a:gd name="connsiteX7" fmla="*/ 252813 w 260626"/>
                <a:gd name="connsiteY7" fmla="*/ 211494 h 217813"/>
                <a:gd name="connsiteX8" fmla="*/ 244330 w 260626"/>
                <a:gd name="connsiteY8" fmla="*/ 203858 h 217813"/>
                <a:gd name="connsiteX9" fmla="*/ 244330 w 260626"/>
                <a:gd name="connsiteY9" fmla="*/ 203844 h 217813"/>
                <a:gd name="connsiteX10" fmla="*/ 189695 w 260626"/>
                <a:gd name="connsiteY10" fmla="*/ 23900 h 217813"/>
                <a:gd name="connsiteX11" fmla="*/ 71263 w 260626"/>
                <a:gd name="connsiteY11" fmla="*/ 23900 h 217813"/>
                <a:gd name="connsiteX12" fmla="*/ 15610 w 260626"/>
                <a:gd name="connsiteY12" fmla="*/ 210164 h 217813"/>
                <a:gd name="connsiteX13" fmla="*/ 8484 w 260626"/>
                <a:gd name="connsiteY13" fmla="*/ 217814 h 21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626" h="217813">
                  <a:moveTo>
                    <a:pt x="8484" y="217814"/>
                  </a:moveTo>
                  <a:cubicBezTo>
                    <a:pt x="3798" y="217814"/>
                    <a:pt x="0" y="214091"/>
                    <a:pt x="0" y="209498"/>
                  </a:cubicBezTo>
                  <a:cubicBezTo>
                    <a:pt x="286" y="139359"/>
                    <a:pt x="21136" y="70779"/>
                    <a:pt x="60064" y="11926"/>
                  </a:cubicBezTo>
                  <a:cubicBezTo>
                    <a:pt x="61037" y="10573"/>
                    <a:pt x="62489" y="9624"/>
                    <a:pt x="64137" y="9265"/>
                  </a:cubicBezTo>
                  <a:cubicBezTo>
                    <a:pt x="107467" y="-3088"/>
                    <a:pt x="153491" y="-3088"/>
                    <a:pt x="196821" y="9265"/>
                  </a:cubicBezTo>
                  <a:cubicBezTo>
                    <a:pt x="198469" y="9624"/>
                    <a:pt x="199921" y="10573"/>
                    <a:pt x="200893" y="11926"/>
                  </a:cubicBezTo>
                  <a:cubicBezTo>
                    <a:pt x="239193" y="68578"/>
                    <a:pt x="259936" y="134888"/>
                    <a:pt x="260618" y="202846"/>
                  </a:cubicBezTo>
                  <a:cubicBezTo>
                    <a:pt x="260815" y="207318"/>
                    <a:pt x="257366" y="211140"/>
                    <a:pt x="252813" y="211494"/>
                  </a:cubicBezTo>
                  <a:cubicBezTo>
                    <a:pt x="248320" y="211681"/>
                    <a:pt x="244522" y="208263"/>
                    <a:pt x="244330" y="203858"/>
                  </a:cubicBezTo>
                  <a:cubicBezTo>
                    <a:pt x="244330" y="203853"/>
                    <a:pt x="244330" y="203849"/>
                    <a:pt x="244330" y="203844"/>
                  </a:cubicBezTo>
                  <a:cubicBezTo>
                    <a:pt x="243373" y="140075"/>
                    <a:pt x="224466" y="77805"/>
                    <a:pt x="189695" y="23900"/>
                  </a:cubicBezTo>
                  <a:cubicBezTo>
                    <a:pt x="150965" y="13250"/>
                    <a:pt x="109993" y="13250"/>
                    <a:pt x="71263" y="23900"/>
                  </a:cubicBezTo>
                  <a:cubicBezTo>
                    <a:pt x="35147" y="79594"/>
                    <a:pt x="15852" y="144171"/>
                    <a:pt x="15610" y="210164"/>
                  </a:cubicBezTo>
                  <a:cubicBezTo>
                    <a:pt x="15343" y="214030"/>
                    <a:pt x="12388" y="217203"/>
                    <a:pt x="8484" y="217814"/>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39" name="任意形状 138"/>
            <p:cNvSpPr/>
            <p:nvPr>
              <p:custDataLst>
                <p:tags r:id="rId48"/>
              </p:custDataLst>
            </p:nvPr>
          </p:nvSpPr>
          <p:spPr>
            <a:xfrm>
              <a:off x="3316941" y="3957450"/>
              <a:ext cx="16627" cy="216541"/>
            </a:xfrm>
            <a:custGeom>
              <a:avLst/>
              <a:gdLst>
                <a:gd name="connsiteX0" fmla="*/ 8484 w 16627"/>
                <a:gd name="connsiteY0" fmla="*/ 216542 h 216541"/>
                <a:gd name="connsiteX1" fmla="*/ 0 w 16627"/>
                <a:gd name="connsiteY1" fmla="*/ 208559 h 216541"/>
                <a:gd name="connsiteX2" fmla="*/ 0 w 16627"/>
                <a:gd name="connsiteY2" fmla="*/ 6662 h 216541"/>
                <a:gd name="connsiteX3" fmla="*/ 10002 w 16627"/>
                <a:gd name="connsiteY3" fmla="*/ 168 h 216541"/>
                <a:gd name="connsiteX4" fmla="*/ 16628 w 16627"/>
                <a:gd name="connsiteY4" fmla="*/ 6662 h 216541"/>
                <a:gd name="connsiteX5" fmla="*/ 16628 w 16627"/>
                <a:gd name="connsiteY5" fmla="*/ 208559 h 216541"/>
                <a:gd name="connsiteX6" fmla="*/ 8484 w 16627"/>
                <a:gd name="connsiteY6" fmla="*/ 216542 h 21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7" h="216541">
                  <a:moveTo>
                    <a:pt x="8484" y="216542"/>
                  </a:moveTo>
                  <a:cubicBezTo>
                    <a:pt x="3928" y="216545"/>
                    <a:pt x="182" y="213021"/>
                    <a:pt x="0" y="208559"/>
                  </a:cubicBezTo>
                  <a:lnTo>
                    <a:pt x="0" y="6662"/>
                  </a:lnTo>
                  <a:cubicBezTo>
                    <a:pt x="932" y="2162"/>
                    <a:pt x="5411" y="-746"/>
                    <a:pt x="10002" y="168"/>
                  </a:cubicBezTo>
                  <a:cubicBezTo>
                    <a:pt x="13341" y="832"/>
                    <a:pt x="15950" y="3390"/>
                    <a:pt x="16628" y="6662"/>
                  </a:cubicBezTo>
                  <a:lnTo>
                    <a:pt x="16628" y="208559"/>
                  </a:lnTo>
                  <a:cubicBezTo>
                    <a:pt x="16628" y="212968"/>
                    <a:pt x="12982" y="216542"/>
                    <a:pt x="8484" y="216542"/>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40" name="任意形状 139"/>
            <p:cNvSpPr/>
            <p:nvPr>
              <p:custDataLst>
                <p:tags r:id="rId49"/>
              </p:custDataLst>
            </p:nvPr>
          </p:nvSpPr>
          <p:spPr>
            <a:xfrm>
              <a:off x="3090250" y="4058491"/>
              <a:ext cx="462030" cy="115508"/>
            </a:xfrm>
            <a:custGeom>
              <a:avLst/>
              <a:gdLst>
                <a:gd name="connsiteX0" fmla="*/ 8152 w 462030"/>
                <a:gd name="connsiteY0" fmla="*/ 115500 h 115508"/>
                <a:gd name="connsiteX1" fmla="*/ 7 w 462030"/>
                <a:gd name="connsiteY1" fmla="*/ 106866 h 115508"/>
                <a:gd name="connsiteX2" fmla="*/ 7 w 462030"/>
                <a:gd name="connsiteY2" fmla="*/ 106852 h 115508"/>
                <a:gd name="connsiteX3" fmla="*/ 8491 w 462030"/>
                <a:gd name="connsiteY3" fmla="*/ 63613 h 115508"/>
                <a:gd name="connsiteX4" fmla="*/ 11545 w 462030"/>
                <a:gd name="connsiteY4" fmla="*/ 59621 h 115508"/>
                <a:gd name="connsiteX5" fmla="*/ 235175 w 462030"/>
                <a:gd name="connsiteY5" fmla="*/ 416 h 115508"/>
                <a:gd name="connsiteX6" fmla="*/ 459483 w 462030"/>
                <a:gd name="connsiteY6" fmla="*/ 59621 h 115508"/>
                <a:gd name="connsiteX7" fmla="*/ 459995 w 462030"/>
                <a:gd name="connsiteY7" fmla="*/ 70429 h 115508"/>
                <a:gd name="connsiteX8" fmla="*/ 459483 w 462030"/>
                <a:gd name="connsiteY8" fmla="*/ 70930 h 115508"/>
                <a:gd name="connsiteX9" fmla="*/ 448284 w 462030"/>
                <a:gd name="connsiteY9" fmla="*/ 70930 h 115508"/>
                <a:gd name="connsiteX10" fmla="*/ 235175 w 462030"/>
                <a:gd name="connsiteY10" fmla="*/ 16714 h 115508"/>
                <a:gd name="connsiteX11" fmla="*/ 23761 w 462030"/>
                <a:gd name="connsiteY11" fmla="*/ 70598 h 115508"/>
                <a:gd name="connsiteX12" fmla="*/ 16296 w 462030"/>
                <a:gd name="connsiteY12" fmla="*/ 108183 h 115508"/>
                <a:gd name="connsiteX13" fmla="*/ 8166 w 462030"/>
                <a:gd name="connsiteY13" fmla="*/ 115501 h 115508"/>
                <a:gd name="connsiteX14" fmla="*/ 8152 w 462030"/>
                <a:gd name="connsiteY14" fmla="*/ 115500 h 11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2030" h="115508">
                  <a:moveTo>
                    <a:pt x="8152" y="115500"/>
                  </a:moveTo>
                  <a:cubicBezTo>
                    <a:pt x="3470" y="115321"/>
                    <a:pt x="-177" y="111455"/>
                    <a:pt x="7" y="106866"/>
                  </a:cubicBezTo>
                  <a:cubicBezTo>
                    <a:pt x="7" y="106861"/>
                    <a:pt x="7" y="106857"/>
                    <a:pt x="7" y="106852"/>
                  </a:cubicBezTo>
                  <a:cubicBezTo>
                    <a:pt x="1482" y="92216"/>
                    <a:pt x="4322" y="77742"/>
                    <a:pt x="8491" y="63613"/>
                  </a:cubicBezTo>
                  <a:cubicBezTo>
                    <a:pt x="9104" y="62026"/>
                    <a:pt x="10163" y="60642"/>
                    <a:pt x="11545" y="59621"/>
                  </a:cubicBezTo>
                  <a:cubicBezTo>
                    <a:pt x="78005" y="17600"/>
                    <a:pt x="156167" y="-3093"/>
                    <a:pt x="235175" y="416"/>
                  </a:cubicBezTo>
                  <a:cubicBezTo>
                    <a:pt x="314413" y="-3255"/>
                    <a:pt x="392840" y="17445"/>
                    <a:pt x="459483" y="59621"/>
                  </a:cubicBezTo>
                  <a:cubicBezTo>
                    <a:pt x="462669" y="62467"/>
                    <a:pt x="462898" y="67306"/>
                    <a:pt x="459995" y="70429"/>
                  </a:cubicBezTo>
                  <a:cubicBezTo>
                    <a:pt x="459832" y="70603"/>
                    <a:pt x="459661" y="70771"/>
                    <a:pt x="459483" y="70930"/>
                  </a:cubicBezTo>
                  <a:cubicBezTo>
                    <a:pt x="456342" y="73845"/>
                    <a:pt x="451425" y="73845"/>
                    <a:pt x="448284" y="70930"/>
                  </a:cubicBezTo>
                  <a:cubicBezTo>
                    <a:pt x="384492" y="32113"/>
                    <a:pt x="310175" y="13207"/>
                    <a:pt x="235175" y="16714"/>
                  </a:cubicBezTo>
                  <a:cubicBezTo>
                    <a:pt x="160798" y="13611"/>
                    <a:pt x="87174" y="32375"/>
                    <a:pt x="23761" y="70598"/>
                  </a:cubicBezTo>
                  <a:cubicBezTo>
                    <a:pt x="19965" y="82842"/>
                    <a:pt x="17463" y="95437"/>
                    <a:pt x="16296" y="108183"/>
                  </a:cubicBezTo>
                  <a:cubicBezTo>
                    <a:pt x="16113" y="112404"/>
                    <a:pt x="12473" y="115681"/>
                    <a:pt x="8166" y="115501"/>
                  </a:cubicBezTo>
                  <a:cubicBezTo>
                    <a:pt x="8161" y="115501"/>
                    <a:pt x="8156" y="115501"/>
                    <a:pt x="8152" y="115500"/>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41" name="任意形状 140"/>
            <p:cNvSpPr/>
            <p:nvPr>
              <p:custDataLst>
                <p:tags r:id="rId50"/>
              </p:custDataLst>
            </p:nvPr>
          </p:nvSpPr>
          <p:spPr>
            <a:xfrm>
              <a:off x="3040592" y="4188294"/>
              <a:ext cx="568865" cy="318341"/>
            </a:xfrm>
            <a:custGeom>
              <a:avLst/>
              <a:gdLst>
                <a:gd name="connsiteX0" fmla="*/ 284833 w 568865"/>
                <a:gd name="connsiteY0" fmla="*/ 317979 h 318341"/>
                <a:gd name="connsiteX1" fmla="*/ 280082 w 568865"/>
                <a:gd name="connsiteY1" fmla="*/ 317979 h 318341"/>
                <a:gd name="connsiteX2" fmla="*/ 254970 w 568865"/>
                <a:gd name="connsiteY2" fmla="*/ 302013 h 318341"/>
                <a:gd name="connsiteX3" fmla="*/ 184047 w 568865"/>
                <a:gd name="connsiteY3" fmla="*/ 281391 h 318341"/>
                <a:gd name="connsiteX4" fmla="*/ 8944 w 568865"/>
                <a:gd name="connsiteY4" fmla="*/ 281391 h 318341"/>
                <a:gd name="connsiteX5" fmla="*/ 39 w 568865"/>
                <a:gd name="connsiteY5" fmla="*/ 274231 h 318341"/>
                <a:gd name="connsiteX6" fmla="*/ 121 w 568865"/>
                <a:gd name="connsiteY6" fmla="*/ 272078 h 318341"/>
                <a:gd name="connsiteX7" fmla="*/ 121 w 568865"/>
                <a:gd name="connsiteY7" fmla="*/ 7983 h 318341"/>
                <a:gd name="connsiteX8" fmla="*/ 8265 w 568865"/>
                <a:gd name="connsiteY8" fmla="*/ 0 h 318341"/>
                <a:gd name="connsiteX9" fmla="*/ 184047 w 568865"/>
                <a:gd name="connsiteY9" fmla="*/ 0 h 318341"/>
                <a:gd name="connsiteX10" fmla="*/ 264133 w 568865"/>
                <a:gd name="connsiteY10" fmla="*/ 22950 h 318341"/>
                <a:gd name="connsiteX11" fmla="*/ 284833 w 568865"/>
                <a:gd name="connsiteY11" fmla="*/ 36255 h 318341"/>
                <a:gd name="connsiteX12" fmla="*/ 305533 w 568865"/>
                <a:gd name="connsiteY12" fmla="*/ 22950 h 318341"/>
                <a:gd name="connsiteX13" fmla="*/ 385619 w 568865"/>
                <a:gd name="connsiteY13" fmla="*/ 0 h 318341"/>
                <a:gd name="connsiteX14" fmla="*/ 560722 w 568865"/>
                <a:gd name="connsiteY14" fmla="*/ 0 h 318341"/>
                <a:gd name="connsiteX15" fmla="*/ 568866 w 568865"/>
                <a:gd name="connsiteY15" fmla="*/ 7983 h 318341"/>
                <a:gd name="connsiteX16" fmla="*/ 568866 w 568865"/>
                <a:gd name="connsiteY16" fmla="*/ 272078 h 318341"/>
                <a:gd name="connsiteX17" fmla="*/ 560722 w 568865"/>
                <a:gd name="connsiteY17" fmla="*/ 280061 h 318341"/>
                <a:gd name="connsiteX18" fmla="*/ 385279 w 568865"/>
                <a:gd name="connsiteY18" fmla="*/ 280061 h 318341"/>
                <a:gd name="connsiteX19" fmla="*/ 314356 w 568865"/>
                <a:gd name="connsiteY19" fmla="*/ 300683 h 318341"/>
                <a:gd name="connsiteX20" fmla="*/ 289244 w 568865"/>
                <a:gd name="connsiteY20" fmla="*/ 316648 h 318341"/>
                <a:gd name="connsiteX21" fmla="*/ 284833 w 568865"/>
                <a:gd name="connsiteY21" fmla="*/ 317979 h 318341"/>
                <a:gd name="connsiteX22" fmla="*/ 17088 w 568865"/>
                <a:gd name="connsiteY22" fmla="*/ 264095 h 318341"/>
                <a:gd name="connsiteX23" fmla="*/ 184047 w 568865"/>
                <a:gd name="connsiteY23" fmla="*/ 264095 h 318341"/>
                <a:gd name="connsiteX24" fmla="*/ 264133 w 568865"/>
                <a:gd name="connsiteY24" fmla="*/ 287378 h 318341"/>
                <a:gd name="connsiteX25" fmla="*/ 284833 w 568865"/>
                <a:gd name="connsiteY25" fmla="*/ 300350 h 318341"/>
                <a:gd name="connsiteX26" fmla="*/ 305533 w 568865"/>
                <a:gd name="connsiteY26" fmla="*/ 289041 h 318341"/>
                <a:gd name="connsiteX27" fmla="*/ 385619 w 568865"/>
                <a:gd name="connsiteY27" fmla="*/ 265759 h 318341"/>
                <a:gd name="connsiteX28" fmla="*/ 552577 w 568865"/>
                <a:gd name="connsiteY28" fmla="*/ 265759 h 318341"/>
                <a:gd name="connsiteX29" fmla="*/ 552577 w 568865"/>
                <a:gd name="connsiteY29" fmla="*/ 15965 h 318341"/>
                <a:gd name="connsiteX30" fmla="*/ 385279 w 568865"/>
                <a:gd name="connsiteY30" fmla="*/ 15965 h 318341"/>
                <a:gd name="connsiteX31" fmla="*/ 314356 w 568865"/>
                <a:gd name="connsiteY31" fmla="*/ 36588 h 318341"/>
                <a:gd name="connsiteX32" fmla="*/ 289244 w 568865"/>
                <a:gd name="connsiteY32" fmla="*/ 52553 h 318341"/>
                <a:gd name="connsiteX33" fmla="*/ 280082 w 568865"/>
                <a:gd name="connsiteY33" fmla="*/ 52553 h 318341"/>
                <a:gd name="connsiteX34" fmla="*/ 254970 w 568865"/>
                <a:gd name="connsiteY34" fmla="*/ 36588 h 318341"/>
                <a:gd name="connsiteX35" fmla="*/ 184047 w 568865"/>
                <a:gd name="connsiteY35" fmla="*/ 15965 h 318341"/>
                <a:gd name="connsiteX36" fmla="*/ 17088 w 568865"/>
                <a:gd name="connsiteY36" fmla="*/ 15965 h 31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8865" h="318341">
                  <a:moveTo>
                    <a:pt x="284833" y="317979"/>
                  </a:moveTo>
                  <a:cubicBezTo>
                    <a:pt x="283288" y="318463"/>
                    <a:pt x="281627" y="318463"/>
                    <a:pt x="280082" y="317979"/>
                  </a:cubicBezTo>
                  <a:lnTo>
                    <a:pt x="254970" y="302013"/>
                  </a:lnTo>
                  <a:cubicBezTo>
                    <a:pt x="233850" y="288585"/>
                    <a:pt x="209221" y="281424"/>
                    <a:pt x="184047" y="281391"/>
                  </a:cubicBezTo>
                  <a:lnTo>
                    <a:pt x="8944" y="281391"/>
                  </a:lnTo>
                  <a:cubicBezTo>
                    <a:pt x="4467" y="281824"/>
                    <a:pt x="481" y="278618"/>
                    <a:pt x="39" y="274231"/>
                  </a:cubicBezTo>
                  <a:cubicBezTo>
                    <a:pt x="-33" y="273513"/>
                    <a:pt x="-6" y="272789"/>
                    <a:pt x="121" y="272078"/>
                  </a:cubicBezTo>
                  <a:lnTo>
                    <a:pt x="121" y="7983"/>
                  </a:lnTo>
                  <a:cubicBezTo>
                    <a:pt x="121" y="3574"/>
                    <a:pt x="3767" y="0"/>
                    <a:pt x="8265" y="0"/>
                  </a:cubicBezTo>
                  <a:lnTo>
                    <a:pt x="184047" y="0"/>
                  </a:lnTo>
                  <a:cubicBezTo>
                    <a:pt x="212427" y="17"/>
                    <a:pt x="240213" y="7979"/>
                    <a:pt x="264133" y="22950"/>
                  </a:cubicBezTo>
                  <a:lnTo>
                    <a:pt x="284833" y="36255"/>
                  </a:lnTo>
                  <a:lnTo>
                    <a:pt x="305533" y="22950"/>
                  </a:lnTo>
                  <a:cubicBezTo>
                    <a:pt x="329453" y="7979"/>
                    <a:pt x="357238" y="17"/>
                    <a:pt x="385619" y="0"/>
                  </a:cubicBezTo>
                  <a:lnTo>
                    <a:pt x="560722" y="0"/>
                  </a:lnTo>
                  <a:cubicBezTo>
                    <a:pt x="565220" y="0"/>
                    <a:pt x="568866" y="3574"/>
                    <a:pt x="568866" y="7983"/>
                  </a:cubicBezTo>
                  <a:lnTo>
                    <a:pt x="568866" y="272078"/>
                  </a:lnTo>
                  <a:cubicBezTo>
                    <a:pt x="568866" y="276487"/>
                    <a:pt x="565220" y="280061"/>
                    <a:pt x="560722" y="280061"/>
                  </a:cubicBezTo>
                  <a:lnTo>
                    <a:pt x="385279" y="280061"/>
                  </a:lnTo>
                  <a:cubicBezTo>
                    <a:pt x="360105" y="280094"/>
                    <a:pt x="335476" y="287255"/>
                    <a:pt x="314356" y="300683"/>
                  </a:cubicBezTo>
                  <a:lnTo>
                    <a:pt x="289244" y="316648"/>
                  </a:lnTo>
                  <a:cubicBezTo>
                    <a:pt x="287954" y="317538"/>
                    <a:pt x="286410" y="318003"/>
                    <a:pt x="284833" y="317979"/>
                  </a:cubicBezTo>
                  <a:close/>
                  <a:moveTo>
                    <a:pt x="17088" y="264095"/>
                  </a:moveTo>
                  <a:lnTo>
                    <a:pt x="184047" y="264095"/>
                  </a:lnTo>
                  <a:cubicBezTo>
                    <a:pt x="212481" y="264080"/>
                    <a:pt x="240306" y="272169"/>
                    <a:pt x="264133" y="287378"/>
                  </a:cubicBezTo>
                  <a:lnTo>
                    <a:pt x="284833" y="300350"/>
                  </a:lnTo>
                  <a:lnTo>
                    <a:pt x="305533" y="289041"/>
                  </a:lnTo>
                  <a:cubicBezTo>
                    <a:pt x="329360" y="273832"/>
                    <a:pt x="357185" y="265743"/>
                    <a:pt x="385619" y="265759"/>
                  </a:cubicBezTo>
                  <a:lnTo>
                    <a:pt x="552577" y="265759"/>
                  </a:lnTo>
                  <a:lnTo>
                    <a:pt x="552577" y="15965"/>
                  </a:lnTo>
                  <a:lnTo>
                    <a:pt x="385279" y="15965"/>
                  </a:lnTo>
                  <a:cubicBezTo>
                    <a:pt x="360079" y="15824"/>
                    <a:pt x="335401" y="22999"/>
                    <a:pt x="314356" y="36588"/>
                  </a:cubicBezTo>
                  <a:lnTo>
                    <a:pt x="289244" y="52553"/>
                  </a:lnTo>
                  <a:cubicBezTo>
                    <a:pt x="286429" y="54229"/>
                    <a:pt x="282897" y="54229"/>
                    <a:pt x="280082" y="52553"/>
                  </a:cubicBezTo>
                  <a:lnTo>
                    <a:pt x="254970" y="36588"/>
                  </a:lnTo>
                  <a:cubicBezTo>
                    <a:pt x="233925" y="22999"/>
                    <a:pt x="209247" y="15824"/>
                    <a:pt x="184047" y="15965"/>
                  </a:cubicBezTo>
                  <a:lnTo>
                    <a:pt x="17088" y="15965"/>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42" name="任意形状 141"/>
            <p:cNvSpPr/>
            <p:nvPr>
              <p:custDataLst>
                <p:tags r:id="rId51"/>
              </p:custDataLst>
            </p:nvPr>
          </p:nvSpPr>
          <p:spPr>
            <a:xfrm>
              <a:off x="3006716" y="4360588"/>
              <a:ext cx="637015" cy="186188"/>
            </a:xfrm>
            <a:custGeom>
              <a:avLst/>
              <a:gdLst>
                <a:gd name="connsiteX0" fmla="*/ 318709 w 637015"/>
                <a:gd name="connsiteY0" fmla="*/ 185931 h 186188"/>
                <a:gd name="connsiteX1" fmla="*/ 313958 w 637015"/>
                <a:gd name="connsiteY1" fmla="*/ 185931 h 186188"/>
                <a:gd name="connsiteX2" fmla="*/ 285792 w 637015"/>
                <a:gd name="connsiteY2" fmla="*/ 167970 h 186188"/>
                <a:gd name="connsiteX3" fmla="*/ 205367 w 637015"/>
                <a:gd name="connsiteY3" fmla="*/ 144687 h 186188"/>
                <a:gd name="connsiteX4" fmla="*/ 8206 w 637015"/>
                <a:gd name="connsiteY4" fmla="*/ 144687 h 186188"/>
                <a:gd name="connsiteX5" fmla="*/ 5 w 637015"/>
                <a:gd name="connsiteY5" fmla="*/ 136104 h 186188"/>
                <a:gd name="connsiteX6" fmla="*/ 62 w 637015"/>
                <a:gd name="connsiteY6" fmla="*/ 135374 h 186188"/>
                <a:gd name="connsiteX7" fmla="*/ 62 w 637015"/>
                <a:gd name="connsiteY7" fmla="*/ 7983 h 186188"/>
                <a:gd name="connsiteX8" fmla="*/ 8206 w 637015"/>
                <a:gd name="connsiteY8" fmla="*/ 0 h 186188"/>
                <a:gd name="connsiteX9" fmla="*/ 16351 w 637015"/>
                <a:gd name="connsiteY9" fmla="*/ 7983 h 186188"/>
                <a:gd name="connsiteX10" fmla="*/ 16351 w 637015"/>
                <a:gd name="connsiteY10" fmla="*/ 127391 h 186188"/>
                <a:gd name="connsiteX11" fmla="*/ 205367 w 637015"/>
                <a:gd name="connsiteY11" fmla="*/ 127391 h 186188"/>
                <a:gd name="connsiteX12" fmla="*/ 294615 w 637015"/>
                <a:gd name="connsiteY12" fmla="*/ 153335 h 186188"/>
                <a:gd name="connsiteX13" fmla="*/ 318709 w 637015"/>
                <a:gd name="connsiteY13" fmla="*/ 168303 h 186188"/>
                <a:gd name="connsiteX14" fmla="*/ 342463 w 637015"/>
                <a:gd name="connsiteY14" fmla="*/ 153335 h 186188"/>
                <a:gd name="connsiteX15" fmla="*/ 431711 w 637015"/>
                <a:gd name="connsiteY15" fmla="*/ 127391 h 186188"/>
                <a:gd name="connsiteX16" fmla="*/ 620727 w 637015"/>
                <a:gd name="connsiteY16" fmla="*/ 127391 h 186188"/>
                <a:gd name="connsiteX17" fmla="*/ 620727 w 637015"/>
                <a:gd name="connsiteY17" fmla="*/ 7983 h 186188"/>
                <a:gd name="connsiteX18" fmla="*/ 628872 w 637015"/>
                <a:gd name="connsiteY18" fmla="*/ 0 h 186188"/>
                <a:gd name="connsiteX19" fmla="*/ 637016 w 637015"/>
                <a:gd name="connsiteY19" fmla="*/ 7983 h 186188"/>
                <a:gd name="connsiteX20" fmla="*/ 637016 w 637015"/>
                <a:gd name="connsiteY20" fmla="*/ 135374 h 186188"/>
                <a:gd name="connsiteX21" fmla="*/ 628872 w 637015"/>
                <a:gd name="connsiteY21" fmla="*/ 143689 h 186188"/>
                <a:gd name="connsiteX22" fmla="*/ 431711 w 637015"/>
                <a:gd name="connsiteY22" fmla="*/ 143689 h 186188"/>
                <a:gd name="connsiteX23" fmla="*/ 351286 w 637015"/>
                <a:gd name="connsiteY23" fmla="*/ 166972 h 186188"/>
                <a:gd name="connsiteX24" fmla="*/ 323120 w 637015"/>
                <a:gd name="connsiteY24" fmla="*/ 184933 h 186188"/>
                <a:gd name="connsiteX25" fmla="*/ 318709 w 637015"/>
                <a:gd name="connsiteY25" fmla="*/ 185931 h 18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7015" h="186188">
                  <a:moveTo>
                    <a:pt x="318709" y="185931"/>
                  </a:moveTo>
                  <a:cubicBezTo>
                    <a:pt x="317144" y="186275"/>
                    <a:pt x="315522" y="186275"/>
                    <a:pt x="313958" y="185931"/>
                  </a:cubicBezTo>
                  <a:lnTo>
                    <a:pt x="285792" y="167970"/>
                  </a:lnTo>
                  <a:cubicBezTo>
                    <a:pt x="261869" y="152699"/>
                    <a:pt x="233916" y="144607"/>
                    <a:pt x="205367" y="144687"/>
                  </a:cubicBezTo>
                  <a:lnTo>
                    <a:pt x="8206" y="144687"/>
                  </a:lnTo>
                  <a:cubicBezTo>
                    <a:pt x="3523" y="144537"/>
                    <a:pt x="-149" y="140694"/>
                    <a:pt x="5" y="136104"/>
                  </a:cubicBezTo>
                  <a:cubicBezTo>
                    <a:pt x="13" y="135860"/>
                    <a:pt x="32" y="135616"/>
                    <a:pt x="62" y="135374"/>
                  </a:cubicBezTo>
                  <a:lnTo>
                    <a:pt x="62" y="7983"/>
                  </a:lnTo>
                  <a:cubicBezTo>
                    <a:pt x="62" y="3574"/>
                    <a:pt x="3708" y="0"/>
                    <a:pt x="8206" y="0"/>
                  </a:cubicBezTo>
                  <a:cubicBezTo>
                    <a:pt x="12704" y="0"/>
                    <a:pt x="16351" y="3574"/>
                    <a:pt x="16351" y="7983"/>
                  </a:cubicBezTo>
                  <a:lnTo>
                    <a:pt x="16351" y="127391"/>
                  </a:lnTo>
                  <a:lnTo>
                    <a:pt x="205367" y="127391"/>
                  </a:lnTo>
                  <a:cubicBezTo>
                    <a:pt x="237060" y="127326"/>
                    <a:pt x="268082" y="136344"/>
                    <a:pt x="294615" y="153335"/>
                  </a:cubicBezTo>
                  <a:lnTo>
                    <a:pt x="318709" y="168303"/>
                  </a:lnTo>
                  <a:lnTo>
                    <a:pt x="342463" y="153335"/>
                  </a:lnTo>
                  <a:cubicBezTo>
                    <a:pt x="368996" y="136344"/>
                    <a:pt x="400017" y="127326"/>
                    <a:pt x="431711" y="127391"/>
                  </a:cubicBezTo>
                  <a:lnTo>
                    <a:pt x="620727" y="127391"/>
                  </a:lnTo>
                  <a:lnTo>
                    <a:pt x="620727" y="7983"/>
                  </a:lnTo>
                  <a:cubicBezTo>
                    <a:pt x="620727" y="3574"/>
                    <a:pt x="624374" y="0"/>
                    <a:pt x="628872" y="0"/>
                  </a:cubicBezTo>
                  <a:cubicBezTo>
                    <a:pt x="633370" y="0"/>
                    <a:pt x="637016" y="3574"/>
                    <a:pt x="637016" y="7983"/>
                  </a:cubicBezTo>
                  <a:lnTo>
                    <a:pt x="637016" y="135374"/>
                  </a:lnTo>
                  <a:cubicBezTo>
                    <a:pt x="637020" y="139839"/>
                    <a:pt x="633424" y="143511"/>
                    <a:pt x="628872" y="143689"/>
                  </a:cubicBezTo>
                  <a:lnTo>
                    <a:pt x="431711" y="143689"/>
                  </a:lnTo>
                  <a:cubicBezTo>
                    <a:pt x="403170" y="143666"/>
                    <a:pt x="375234" y="151754"/>
                    <a:pt x="351286" y="166972"/>
                  </a:cubicBezTo>
                  <a:lnTo>
                    <a:pt x="323120" y="184933"/>
                  </a:lnTo>
                  <a:cubicBezTo>
                    <a:pt x="321741" y="185576"/>
                    <a:pt x="320236" y="185916"/>
                    <a:pt x="318709" y="185931"/>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43" name="任意形状 142"/>
            <p:cNvSpPr/>
            <p:nvPr>
              <p:custDataLst>
                <p:tags r:id="rId52"/>
              </p:custDataLst>
            </p:nvPr>
          </p:nvSpPr>
          <p:spPr>
            <a:xfrm>
              <a:off x="3316941" y="4352596"/>
              <a:ext cx="16627" cy="153677"/>
            </a:xfrm>
            <a:custGeom>
              <a:avLst/>
              <a:gdLst>
                <a:gd name="connsiteX0" fmla="*/ 8484 w 16627"/>
                <a:gd name="connsiteY0" fmla="*/ 153678 h 153677"/>
                <a:gd name="connsiteX1" fmla="*/ 0 w 16627"/>
                <a:gd name="connsiteY1" fmla="*/ 145695 h 153677"/>
                <a:gd name="connsiteX2" fmla="*/ 0 w 16627"/>
                <a:gd name="connsiteY2" fmla="*/ 6662 h 153677"/>
                <a:gd name="connsiteX3" fmla="*/ 10002 w 16627"/>
                <a:gd name="connsiteY3" fmla="*/ 168 h 153677"/>
                <a:gd name="connsiteX4" fmla="*/ 16628 w 16627"/>
                <a:gd name="connsiteY4" fmla="*/ 6662 h 153677"/>
                <a:gd name="connsiteX5" fmla="*/ 16628 w 16627"/>
                <a:gd name="connsiteY5" fmla="*/ 145695 h 153677"/>
                <a:gd name="connsiteX6" fmla="*/ 8484 w 16627"/>
                <a:gd name="connsiteY6" fmla="*/ 153678 h 15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7" h="153677">
                  <a:moveTo>
                    <a:pt x="8484" y="153678"/>
                  </a:moveTo>
                  <a:cubicBezTo>
                    <a:pt x="3928" y="153681"/>
                    <a:pt x="182" y="150157"/>
                    <a:pt x="0" y="145695"/>
                  </a:cubicBezTo>
                  <a:lnTo>
                    <a:pt x="0" y="6662"/>
                  </a:lnTo>
                  <a:cubicBezTo>
                    <a:pt x="932" y="2162"/>
                    <a:pt x="5411" y="-746"/>
                    <a:pt x="10002" y="168"/>
                  </a:cubicBezTo>
                  <a:cubicBezTo>
                    <a:pt x="13341" y="832"/>
                    <a:pt x="15950" y="3390"/>
                    <a:pt x="16628" y="6662"/>
                  </a:cubicBezTo>
                  <a:lnTo>
                    <a:pt x="16628" y="145695"/>
                  </a:lnTo>
                  <a:cubicBezTo>
                    <a:pt x="16628" y="150104"/>
                    <a:pt x="12982" y="153678"/>
                    <a:pt x="8484" y="153678"/>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44" name="任意形状 143"/>
            <p:cNvSpPr/>
            <p:nvPr>
              <p:custDataLst>
                <p:tags r:id="rId53"/>
              </p:custDataLst>
            </p:nvPr>
          </p:nvSpPr>
          <p:spPr>
            <a:xfrm>
              <a:off x="3316941" y="4227200"/>
              <a:ext cx="16627" cy="86489"/>
            </a:xfrm>
            <a:custGeom>
              <a:avLst/>
              <a:gdLst>
                <a:gd name="connsiteX0" fmla="*/ 8484 w 16627"/>
                <a:gd name="connsiteY0" fmla="*/ 86490 h 86489"/>
                <a:gd name="connsiteX1" fmla="*/ 0 w 16627"/>
                <a:gd name="connsiteY1" fmla="*/ 78507 h 86489"/>
                <a:gd name="connsiteX2" fmla="*/ 0 w 16627"/>
                <a:gd name="connsiteY2" fmla="*/ 6662 h 86489"/>
                <a:gd name="connsiteX3" fmla="*/ 10002 w 16627"/>
                <a:gd name="connsiteY3" fmla="*/ 168 h 86489"/>
                <a:gd name="connsiteX4" fmla="*/ 16628 w 16627"/>
                <a:gd name="connsiteY4" fmla="*/ 6662 h 86489"/>
                <a:gd name="connsiteX5" fmla="*/ 16628 w 16627"/>
                <a:gd name="connsiteY5" fmla="*/ 78507 h 86489"/>
                <a:gd name="connsiteX6" fmla="*/ 8484 w 16627"/>
                <a:gd name="connsiteY6" fmla="*/ 86490 h 8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7" h="86489">
                  <a:moveTo>
                    <a:pt x="8484" y="86490"/>
                  </a:moveTo>
                  <a:cubicBezTo>
                    <a:pt x="3928" y="86493"/>
                    <a:pt x="182" y="82969"/>
                    <a:pt x="0" y="78507"/>
                  </a:cubicBezTo>
                  <a:lnTo>
                    <a:pt x="0" y="6662"/>
                  </a:lnTo>
                  <a:cubicBezTo>
                    <a:pt x="932" y="2162"/>
                    <a:pt x="5411" y="-746"/>
                    <a:pt x="10002" y="168"/>
                  </a:cubicBezTo>
                  <a:cubicBezTo>
                    <a:pt x="13341" y="832"/>
                    <a:pt x="15950" y="3390"/>
                    <a:pt x="16628" y="6662"/>
                  </a:cubicBezTo>
                  <a:lnTo>
                    <a:pt x="16628" y="78507"/>
                  </a:lnTo>
                  <a:cubicBezTo>
                    <a:pt x="16628" y="82916"/>
                    <a:pt x="12982" y="86490"/>
                    <a:pt x="8484" y="86490"/>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45" name="任意形状 144"/>
            <p:cNvSpPr/>
            <p:nvPr>
              <p:custDataLst>
                <p:tags r:id="rId54"/>
              </p:custDataLst>
            </p:nvPr>
          </p:nvSpPr>
          <p:spPr>
            <a:xfrm>
              <a:off x="3085506" y="4241837"/>
              <a:ext cx="144569" cy="15973"/>
            </a:xfrm>
            <a:custGeom>
              <a:avLst/>
              <a:gdLst>
                <a:gd name="connsiteX0" fmla="*/ 136417 w 144569"/>
                <a:gd name="connsiteY0" fmla="*/ 15973 h 15973"/>
                <a:gd name="connsiteX1" fmla="*/ 8144 w 144569"/>
                <a:gd name="connsiteY1" fmla="*/ 15973 h 15973"/>
                <a:gd name="connsiteX2" fmla="*/ 0 w 144569"/>
                <a:gd name="connsiteY2" fmla="*/ 7990 h 15973"/>
                <a:gd name="connsiteX3" fmla="*/ 8144 w 144569"/>
                <a:gd name="connsiteY3" fmla="*/ 8 h 15973"/>
                <a:gd name="connsiteX4" fmla="*/ 136417 w 144569"/>
                <a:gd name="connsiteY4" fmla="*/ 8 h 15973"/>
                <a:gd name="connsiteX5" fmla="*/ 144562 w 144569"/>
                <a:gd name="connsiteY5" fmla="*/ 7310 h 15973"/>
                <a:gd name="connsiteX6" fmla="*/ 144562 w 144569"/>
                <a:gd name="connsiteY6" fmla="*/ 7990 h 15973"/>
                <a:gd name="connsiteX7" fmla="*/ 136417 w 144569"/>
                <a:gd name="connsiteY7" fmla="*/ 15973 h 1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69" h="15973">
                  <a:moveTo>
                    <a:pt x="136417" y="15973"/>
                  </a:moveTo>
                  <a:lnTo>
                    <a:pt x="8144" y="15973"/>
                  </a:lnTo>
                  <a:cubicBezTo>
                    <a:pt x="3646" y="15973"/>
                    <a:pt x="0" y="12399"/>
                    <a:pt x="0" y="7990"/>
                  </a:cubicBezTo>
                  <a:cubicBezTo>
                    <a:pt x="0" y="3582"/>
                    <a:pt x="3646" y="8"/>
                    <a:pt x="8144" y="8"/>
                  </a:cubicBezTo>
                  <a:lnTo>
                    <a:pt x="136417" y="8"/>
                  </a:lnTo>
                  <a:cubicBezTo>
                    <a:pt x="140724" y="-180"/>
                    <a:pt x="144370" y="3089"/>
                    <a:pt x="144562" y="7310"/>
                  </a:cubicBezTo>
                  <a:cubicBezTo>
                    <a:pt x="144572" y="7537"/>
                    <a:pt x="144572" y="7764"/>
                    <a:pt x="144562" y="7990"/>
                  </a:cubicBezTo>
                  <a:cubicBezTo>
                    <a:pt x="144562" y="12399"/>
                    <a:pt x="140915" y="15973"/>
                    <a:pt x="136417" y="15973"/>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46" name="任意形状 145"/>
            <p:cNvSpPr/>
            <p:nvPr>
              <p:custDataLst>
                <p:tags r:id="rId55"/>
              </p:custDataLst>
            </p:nvPr>
          </p:nvSpPr>
          <p:spPr>
            <a:xfrm>
              <a:off x="3086853" y="4290739"/>
              <a:ext cx="143221" cy="16298"/>
            </a:xfrm>
            <a:custGeom>
              <a:avLst/>
              <a:gdLst>
                <a:gd name="connsiteX0" fmla="*/ 135070 w 143221"/>
                <a:gd name="connsiteY0" fmla="*/ 16298 h 16298"/>
                <a:gd name="connsiteX1" fmla="*/ 6797 w 143221"/>
                <a:gd name="connsiteY1" fmla="*/ 16298 h 16298"/>
                <a:gd name="connsiteX2" fmla="*/ 171 w 143221"/>
                <a:gd name="connsiteY2" fmla="*/ 6494 h 16298"/>
                <a:gd name="connsiteX3" fmla="*/ 6797 w 143221"/>
                <a:gd name="connsiteY3" fmla="*/ 0 h 16298"/>
                <a:gd name="connsiteX4" fmla="*/ 135070 w 143221"/>
                <a:gd name="connsiteY4" fmla="*/ 0 h 16298"/>
                <a:gd name="connsiteX5" fmla="*/ 143215 w 143221"/>
                <a:gd name="connsiteY5" fmla="*/ 7983 h 16298"/>
                <a:gd name="connsiteX6" fmla="*/ 135417 w 143221"/>
                <a:gd name="connsiteY6" fmla="*/ 16291 h 16298"/>
                <a:gd name="connsiteX7" fmla="*/ 135070 w 143221"/>
                <a:gd name="connsiteY7" fmla="*/ 16298 h 1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221" h="16298">
                  <a:moveTo>
                    <a:pt x="135070" y="16298"/>
                  </a:moveTo>
                  <a:lnTo>
                    <a:pt x="6797" y="16298"/>
                  </a:lnTo>
                  <a:cubicBezTo>
                    <a:pt x="2205" y="15384"/>
                    <a:pt x="-761" y="10995"/>
                    <a:pt x="171" y="6494"/>
                  </a:cubicBezTo>
                  <a:cubicBezTo>
                    <a:pt x="849" y="3222"/>
                    <a:pt x="3459" y="664"/>
                    <a:pt x="6797" y="0"/>
                  </a:cubicBezTo>
                  <a:lnTo>
                    <a:pt x="135070" y="0"/>
                  </a:lnTo>
                  <a:cubicBezTo>
                    <a:pt x="139568" y="0"/>
                    <a:pt x="143215" y="3574"/>
                    <a:pt x="143215" y="7983"/>
                  </a:cubicBezTo>
                  <a:cubicBezTo>
                    <a:pt x="143402" y="12388"/>
                    <a:pt x="139911" y="16107"/>
                    <a:pt x="135417" y="16291"/>
                  </a:cubicBezTo>
                  <a:cubicBezTo>
                    <a:pt x="135301" y="16296"/>
                    <a:pt x="135186" y="16298"/>
                    <a:pt x="135070" y="16298"/>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47" name="任意形状 146"/>
            <p:cNvSpPr/>
            <p:nvPr>
              <p:custDataLst>
                <p:tags r:id="rId56"/>
              </p:custDataLst>
            </p:nvPr>
          </p:nvSpPr>
          <p:spPr>
            <a:xfrm>
              <a:off x="3085506" y="4339966"/>
              <a:ext cx="144561" cy="15965"/>
            </a:xfrm>
            <a:custGeom>
              <a:avLst/>
              <a:gdLst>
                <a:gd name="connsiteX0" fmla="*/ 136417 w 144561"/>
                <a:gd name="connsiteY0" fmla="*/ 15965 h 15965"/>
                <a:gd name="connsiteX1" fmla="*/ 8144 w 144561"/>
                <a:gd name="connsiteY1" fmla="*/ 15965 h 15965"/>
                <a:gd name="connsiteX2" fmla="*/ 0 w 144561"/>
                <a:gd name="connsiteY2" fmla="*/ 7983 h 15965"/>
                <a:gd name="connsiteX3" fmla="*/ 8144 w 144561"/>
                <a:gd name="connsiteY3" fmla="*/ 0 h 15965"/>
                <a:gd name="connsiteX4" fmla="*/ 136417 w 144561"/>
                <a:gd name="connsiteY4" fmla="*/ 0 h 15965"/>
                <a:gd name="connsiteX5" fmla="*/ 144562 w 144561"/>
                <a:gd name="connsiteY5" fmla="*/ 7983 h 15965"/>
                <a:gd name="connsiteX6" fmla="*/ 136417 w 144561"/>
                <a:gd name="connsiteY6" fmla="*/ 15965 h 1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61" h="15965">
                  <a:moveTo>
                    <a:pt x="136417" y="15965"/>
                  </a:moveTo>
                  <a:lnTo>
                    <a:pt x="8144" y="15965"/>
                  </a:lnTo>
                  <a:cubicBezTo>
                    <a:pt x="3646" y="15965"/>
                    <a:pt x="0" y="12391"/>
                    <a:pt x="0" y="7983"/>
                  </a:cubicBezTo>
                  <a:cubicBezTo>
                    <a:pt x="0" y="3574"/>
                    <a:pt x="3646" y="0"/>
                    <a:pt x="8144" y="0"/>
                  </a:cubicBezTo>
                  <a:lnTo>
                    <a:pt x="136417" y="0"/>
                  </a:lnTo>
                  <a:cubicBezTo>
                    <a:pt x="140915" y="0"/>
                    <a:pt x="144562" y="3574"/>
                    <a:pt x="144562" y="7983"/>
                  </a:cubicBezTo>
                  <a:cubicBezTo>
                    <a:pt x="144562" y="12391"/>
                    <a:pt x="140915" y="15965"/>
                    <a:pt x="136417" y="15965"/>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48" name="任意形状 147"/>
            <p:cNvSpPr/>
            <p:nvPr>
              <p:custDataLst>
                <p:tags r:id="rId57"/>
              </p:custDataLst>
            </p:nvPr>
          </p:nvSpPr>
          <p:spPr>
            <a:xfrm>
              <a:off x="3086853" y="4388860"/>
              <a:ext cx="143221" cy="16298"/>
            </a:xfrm>
            <a:custGeom>
              <a:avLst/>
              <a:gdLst>
                <a:gd name="connsiteX0" fmla="*/ 135070 w 143221"/>
                <a:gd name="connsiteY0" fmla="*/ 16298 h 16298"/>
                <a:gd name="connsiteX1" fmla="*/ 6797 w 143221"/>
                <a:gd name="connsiteY1" fmla="*/ 16298 h 16298"/>
                <a:gd name="connsiteX2" fmla="*/ 171 w 143221"/>
                <a:gd name="connsiteY2" fmla="*/ 6494 h 16298"/>
                <a:gd name="connsiteX3" fmla="*/ 6797 w 143221"/>
                <a:gd name="connsiteY3" fmla="*/ 0 h 16298"/>
                <a:gd name="connsiteX4" fmla="*/ 135070 w 143221"/>
                <a:gd name="connsiteY4" fmla="*/ 0 h 16298"/>
                <a:gd name="connsiteX5" fmla="*/ 143222 w 143221"/>
                <a:gd name="connsiteY5" fmla="*/ 7976 h 16298"/>
                <a:gd name="connsiteX6" fmla="*/ 143215 w 143221"/>
                <a:gd name="connsiteY6" fmla="*/ 8315 h 16298"/>
                <a:gd name="connsiteX7" fmla="*/ 135070 w 143221"/>
                <a:gd name="connsiteY7" fmla="*/ 16298 h 1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221" h="16298">
                  <a:moveTo>
                    <a:pt x="135070" y="16298"/>
                  </a:moveTo>
                  <a:lnTo>
                    <a:pt x="6797" y="16298"/>
                  </a:lnTo>
                  <a:cubicBezTo>
                    <a:pt x="2205" y="15384"/>
                    <a:pt x="-761" y="10995"/>
                    <a:pt x="171" y="6494"/>
                  </a:cubicBezTo>
                  <a:cubicBezTo>
                    <a:pt x="849" y="3222"/>
                    <a:pt x="3459" y="664"/>
                    <a:pt x="6797" y="0"/>
                  </a:cubicBezTo>
                  <a:lnTo>
                    <a:pt x="135070" y="0"/>
                  </a:lnTo>
                  <a:cubicBezTo>
                    <a:pt x="139568" y="-4"/>
                    <a:pt x="143218" y="3567"/>
                    <a:pt x="143222" y="7976"/>
                  </a:cubicBezTo>
                  <a:cubicBezTo>
                    <a:pt x="143222" y="8089"/>
                    <a:pt x="143219" y="8202"/>
                    <a:pt x="143215" y="8315"/>
                  </a:cubicBezTo>
                  <a:cubicBezTo>
                    <a:pt x="143215" y="12724"/>
                    <a:pt x="139568" y="16298"/>
                    <a:pt x="135070" y="16298"/>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49" name="任意形状 148"/>
            <p:cNvSpPr/>
            <p:nvPr>
              <p:custDataLst>
                <p:tags r:id="rId58"/>
              </p:custDataLst>
            </p:nvPr>
          </p:nvSpPr>
          <p:spPr>
            <a:xfrm>
              <a:off x="3420433" y="4241838"/>
              <a:ext cx="144569" cy="15973"/>
            </a:xfrm>
            <a:custGeom>
              <a:avLst/>
              <a:gdLst>
                <a:gd name="connsiteX0" fmla="*/ 136425 w 144569"/>
                <a:gd name="connsiteY0" fmla="*/ 15973 h 15973"/>
                <a:gd name="connsiteX1" fmla="*/ 8152 w 144569"/>
                <a:gd name="connsiteY1" fmla="*/ 15973 h 15973"/>
                <a:gd name="connsiteX2" fmla="*/ 8 w 144569"/>
                <a:gd name="connsiteY2" fmla="*/ 7990 h 15973"/>
                <a:gd name="connsiteX3" fmla="*/ 7458 w 144569"/>
                <a:gd name="connsiteY3" fmla="*/ 8 h 15973"/>
                <a:gd name="connsiteX4" fmla="*/ 8152 w 144569"/>
                <a:gd name="connsiteY4" fmla="*/ 8 h 15973"/>
                <a:gd name="connsiteX5" fmla="*/ 136425 w 144569"/>
                <a:gd name="connsiteY5" fmla="*/ 8 h 15973"/>
                <a:gd name="connsiteX6" fmla="*/ 144570 w 144569"/>
                <a:gd name="connsiteY6" fmla="*/ 7990 h 15973"/>
                <a:gd name="connsiteX7" fmla="*/ 136425 w 144569"/>
                <a:gd name="connsiteY7" fmla="*/ 15973 h 1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69" h="15973">
                  <a:moveTo>
                    <a:pt x="136425" y="15973"/>
                  </a:moveTo>
                  <a:lnTo>
                    <a:pt x="8152" y="15973"/>
                  </a:lnTo>
                  <a:cubicBezTo>
                    <a:pt x="3654" y="15973"/>
                    <a:pt x="8" y="12399"/>
                    <a:pt x="8" y="7990"/>
                  </a:cubicBezTo>
                  <a:cubicBezTo>
                    <a:pt x="-184" y="3769"/>
                    <a:pt x="3152" y="195"/>
                    <a:pt x="7458" y="8"/>
                  </a:cubicBezTo>
                  <a:cubicBezTo>
                    <a:pt x="7689" y="-3"/>
                    <a:pt x="7921" y="-3"/>
                    <a:pt x="8152" y="8"/>
                  </a:cubicBezTo>
                  <a:lnTo>
                    <a:pt x="136425" y="8"/>
                  </a:lnTo>
                  <a:cubicBezTo>
                    <a:pt x="140923" y="8"/>
                    <a:pt x="144570" y="3582"/>
                    <a:pt x="144570" y="7990"/>
                  </a:cubicBezTo>
                  <a:cubicBezTo>
                    <a:pt x="144570" y="12399"/>
                    <a:pt x="140923" y="15973"/>
                    <a:pt x="136425" y="15973"/>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50" name="任意形状 149"/>
            <p:cNvSpPr/>
            <p:nvPr>
              <p:custDataLst>
                <p:tags r:id="rId59"/>
              </p:custDataLst>
            </p:nvPr>
          </p:nvSpPr>
          <p:spPr>
            <a:xfrm>
              <a:off x="3420434" y="4290739"/>
              <a:ext cx="143221" cy="16298"/>
            </a:xfrm>
            <a:custGeom>
              <a:avLst/>
              <a:gdLst>
                <a:gd name="connsiteX0" fmla="*/ 136424 w 143221"/>
                <a:gd name="connsiteY0" fmla="*/ 16298 h 16298"/>
                <a:gd name="connsiteX1" fmla="*/ 8151 w 143221"/>
                <a:gd name="connsiteY1" fmla="*/ 16298 h 16298"/>
                <a:gd name="connsiteX2" fmla="*/ 0 w 143221"/>
                <a:gd name="connsiteY2" fmla="*/ 8322 h 16298"/>
                <a:gd name="connsiteX3" fmla="*/ 7 w 143221"/>
                <a:gd name="connsiteY3" fmla="*/ 7983 h 16298"/>
                <a:gd name="connsiteX4" fmla="*/ 8151 w 143221"/>
                <a:gd name="connsiteY4" fmla="*/ 0 h 16298"/>
                <a:gd name="connsiteX5" fmla="*/ 136424 w 143221"/>
                <a:gd name="connsiteY5" fmla="*/ 0 h 16298"/>
                <a:gd name="connsiteX6" fmla="*/ 143050 w 143221"/>
                <a:gd name="connsiteY6" fmla="*/ 9804 h 16298"/>
                <a:gd name="connsiteX7" fmla="*/ 136424 w 143221"/>
                <a:gd name="connsiteY7" fmla="*/ 16298 h 1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221" h="16298">
                  <a:moveTo>
                    <a:pt x="136424" y="16298"/>
                  </a:moveTo>
                  <a:lnTo>
                    <a:pt x="8151" y="16298"/>
                  </a:lnTo>
                  <a:cubicBezTo>
                    <a:pt x="3653" y="16302"/>
                    <a:pt x="4" y="12731"/>
                    <a:pt x="0" y="8322"/>
                  </a:cubicBezTo>
                  <a:cubicBezTo>
                    <a:pt x="0" y="8209"/>
                    <a:pt x="2" y="8096"/>
                    <a:pt x="7" y="7983"/>
                  </a:cubicBezTo>
                  <a:cubicBezTo>
                    <a:pt x="7" y="3574"/>
                    <a:pt x="3653" y="0"/>
                    <a:pt x="8151" y="0"/>
                  </a:cubicBezTo>
                  <a:lnTo>
                    <a:pt x="136424" y="0"/>
                  </a:lnTo>
                  <a:cubicBezTo>
                    <a:pt x="141016" y="914"/>
                    <a:pt x="143983" y="5303"/>
                    <a:pt x="143050" y="9804"/>
                  </a:cubicBezTo>
                  <a:cubicBezTo>
                    <a:pt x="142372" y="13076"/>
                    <a:pt x="139763" y="15634"/>
                    <a:pt x="136424" y="16298"/>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51" name="任意形状 150"/>
            <p:cNvSpPr/>
            <p:nvPr>
              <p:custDataLst>
                <p:tags r:id="rId60"/>
              </p:custDataLst>
            </p:nvPr>
          </p:nvSpPr>
          <p:spPr>
            <a:xfrm>
              <a:off x="3420441" y="4339966"/>
              <a:ext cx="144561" cy="15965"/>
            </a:xfrm>
            <a:custGeom>
              <a:avLst/>
              <a:gdLst>
                <a:gd name="connsiteX0" fmla="*/ 136417 w 144561"/>
                <a:gd name="connsiteY0" fmla="*/ 15965 h 15965"/>
                <a:gd name="connsiteX1" fmla="*/ 8144 w 144561"/>
                <a:gd name="connsiteY1" fmla="*/ 15965 h 15965"/>
                <a:gd name="connsiteX2" fmla="*/ 0 w 144561"/>
                <a:gd name="connsiteY2" fmla="*/ 7983 h 15965"/>
                <a:gd name="connsiteX3" fmla="*/ 8144 w 144561"/>
                <a:gd name="connsiteY3" fmla="*/ 0 h 15965"/>
                <a:gd name="connsiteX4" fmla="*/ 136417 w 144561"/>
                <a:gd name="connsiteY4" fmla="*/ 0 h 15965"/>
                <a:gd name="connsiteX5" fmla="*/ 144562 w 144561"/>
                <a:gd name="connsiteY5" fmla="*/ 7983 h 15965"/>
                <a:gd name="connsiteX6" fmla="*/ 136417 w 144561"/>
                <a:gd name="connsiteY6" fmla="*/ 15965 h 1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61" h="15965">
                  <a:moveTo>
                    <a:pt x="136417" y="15965"/>
                  </a:moveTo>
                  <a:lnTo>
                    <a:pt x="8144" y="15965"/>
                  </a:lnTo>
                  <a:cubicBezTo>
                    <a:pt x="3646" y="15965"/>
                    <a:pt x="0" y="12391"/>
                    <a:pt x="0" y="7983"/>
                  </a:cubicBezTo>
                  <a:cubicBezTo>
                    <a:pt x="0" y="3574"/>
                    <a:pt x="3646" y="0"/>
                    <a:pt x="8144" y="0"/>
                  </a:cubicBezTo>
                  <a:lnTo>
                    <a:pt x="136417" y="0"/>
                  </a:lnTo>
                  <a:cubicBezTo>
                    <a:pt x="140915" y="0"/>
                    <a:pt x="144562" y="3574"/>
                    <a:pt x="144562" y="7983"/>
                  </a:cubicBezTo>
                  <a:cubicBezTo>
                    <a:pt x="144562" y="12391"/>
                    <a:pt x="140915" y="15965"/>
                    <a:pt x="136417" y="15965"/>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52" name="任意形状 151"/>
            <p:cNvSpPr/>
            <p:nvPr>
              <p:custDataLst>
                <p:tags r:id="rId61"/>
              </p:custDataLst>
            </p:nvPr>
          </p:nvSpPr>
          <p:spPr>
            <a:xfrm>
              <a:off x="3420434" y="4388860"/>
              <a:ext cx="143221" cy="16298"/>
            </a:xfrm>
            <a:custGeom>
              <a:avLst/>
              <a:gdLst>
                <a:gd name="connsiteX0" fmla="*/ 136425 w 143221"/>
                <a:gd name="connsiteY0" fmla="*/ 16298 h 16298"/>
                <a:gd name="connsiteX1" fmla="*/ 8152 w 143221"/>
                <a:gd name="connsiteY1" fmla="*/ 16298 h 16298"/>
                <a:gd name="connsiteX2" fmla="*/ 7 w 143221"/>
                <a:gd name="connsiteY2" fmla="*/ 8315 h 16298"/>
                <a:gd name="connsiteX3" fmla="*/ 7805 w 143221"/>
                <a:gd name="connsiteY3" fmla="*/ 7 h 16298"/>
                <a:gd name="connsiteX4" fmla="*/ 8152 w 143221"/>
                <a:gd name="connsiteY4" fmla="*/ 0 h 16298"/>
                <a:gd name="connsiteX5" fmla="*/ 136425 w 143221"/>
                <a:gd name="connsiteY5" fmla="*/ 0 h 16298"/>
                <a:gd name="connsiteX6" fmla="*/ 143050 w 143221"/>
                <a:gd name="connsiteY6" fmla="*/ 9804 h 16298"/>
                <a:gd name="connsiteX7" fmla="*/ 136425 w 143221"/>
                <a:gd name="connsiteY7" fmla="*/ 16298 h 1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221" h="16298">
                  <a:moveTo>
                    <a:pt x="136425" y="16298"/>
                  </a:moveTo>
                  <a:lnTo>
                    <a:pt x="8152" y="16298"/>
                  </a:lnTo>
                  <a:cubicBezTo>
                    <a:pt x="3654" y="16298"/>
                    <a:pt x="7" y="12724"/>
                    <a:pt x="7" y="8315"/>
                  </a:cubicBezTo>
                  <a:cubicBezTo>
                    <a:pt x="-180" y="3910"/>
                    <a:pt x="3311" y="191"/>
                    <a:pt x="7805" y="7"/>
                  </a:cubicBezTo>
                  <a:cubicBezTo>
                    <a:pt x="7921" y="2"/>
                    <a:pt x="8036" y="0"/>
                    <a:pt x="8152" y="0"/>
                  </a:cubicBezTo>
                  <a:lnTo>
                    <a:pt x="136425" y="0"/>
                  </a:lnTo>
                  <a:cubicBezTo>
                    <a:pt x="141016" y="914"/>
                    <a:pt x="143983" y="5303"/>
                    <a:pt x="143050" y="9804"/>
                  </a:cubicBezTo>
                  <a:cubicBezTo>
                    <a:pt x="142372" y="13076"/>
                    <a:pt x="139763" y="15634"/>
                    <a:pt x="136425" y="16298"/>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grpSp>
      <p:grpSp>
        <p:nvGrpSpPr>
          <p:cNvPr id="153" name="图形 24"/>
          <p:cNvGrpSpPr/>
          <p:nvPr>
            <p:custDataLst>
              <p:tags r:id="rId23"/>
            </p:custDataLst>
          </p:nvPr>
        </p:nvGrpSpPr>
        <p:grpSpPr>
          <a:xfrm>
            <a:off x="7768475" y="2423179"/>
            <a:ext cx="344472" cy="266873"/>
            <a:chOff x="3000440" y="2904919"/>
            <a:chExt cx="594719" cy="460747"/>
          </a:xfrm>
          <a:solidFill>
            <a:schemeClr val="bg1"/>
          </a:solidFill>
        </p:grpSpPr>
        <p:sp>
          <p:nvSpPr>
            <p:cNvPr id="154" name="任意形状 153"/>
            <p:cNvSpPr/>
            <p:nvPr>
              <p:custDataLst>
                <p:tags r:id="rId33"/>
              </p:custDataLst>
            </p:nvPr>
          </p:nvSpPr>
          <p:spPr>
            <a:xfrm>
              <a:off x="3000440" y="3126840"/>
              <a:ext cx="583898" cy="238826"/>
            </a:xfrm>
            <a:custGeom>
              <a:avLst/>
              <a:gdLst>
                <a:gd name="connsiteX0" fmla="*/ 576106 w 583898"/>
                <a:gd name="connsiteY0" fmla="*/ 238659 h 238826"/>
                <a:gd name="connsiteX1" fmla="*/ 127077 w 583898"/>
                <a:gd name="connsiteY1" fmla="*/ 238659 h 238826"/>
                <a:gd name="connsiteX2" fmla="*/ 169 w 583898"/>
                <a:gd name="connsiteY2" fmla="*/ 125677 h 238826"/>
                <a:gd name="connsiteX3" fmla="*/ 114407 w 583898"/>
                <a:gd name="connsiteY3" fmla="*/ 164 h 238826"/>
                <a:gd name="connsiteX4" fmla="*/ 127077 w 583898"/>
                <a:gd name="connsiteY4" fmla="*/ 164 h 238826"/>
                <a:gd name="connsiteX5" fmla="*/ 576106 w 583898"/>
                <a:gd name="connsiteY5" fmla="*/ 164 h 238826"/>
                <a:gd name="connsiteX6" fmla="*/ 582758 w 583898"/>
                <a:gd name="connsiteY6" fmla="*/ 3783 h 238826"/>
                <a:gd name="connsiteX7" fmla="*/ 582758 w 583898"/>
                <a:gd name="connsiteY7" fmla="*/ 11349 h 238826"/>
                <a:gd name="connsiteX8" fmla="*/ 582758 w 583898"/>
                <a:gd name="connsiteY8" fmla="*/ 227475 h 238826"/>
                <a:gd name="connsiteX9" fmla="*/ 582758 w 583898"/>
                <a:gd name="connsiteY9" fmla="*/ 235041 h 238826"/>
                <a:gd name="connsiteX10" fmla="*/ 576106 w 583898"/>
                <a:gd name="connsiteY10" fmla="*/ 238659 h 238826"/>
                <a:gd name="connsiteX11" fmla="*/ 127077 w 583898"/>
                <a:gd name="connsiteY11" fmla="*/ 16612 h 238826"/>
                <a:gd name="connsiteX12" fmla="*/ 16569 w 583898"/>
                <a:gd name="connsiteY12" fmla="*/ 114234 h 238826"/>
                <a:gd name="connsiteX13" fmla="*/ 115275 w 583898"/>
                <a:gd name="connsiteY13" fmla="*/ 223527 h 238826"/>
                <a:gd name="connsiteX14" fmla="*/ 127077 w 583898"/>
                <a:gd name="connsiteY14" fmla="*/ 223527 h 238826"/>
                <a:gd name="connsiteX15" fmla="*/ 564132 w 583898"/>
                <a:gd name="connsiteY15" fmla="*/ 223527 h 238826"/>
                <a:gd name="connsiteX16" fmla="*/ 564132 w 583898"/>
                <a:gd name="connsiteY16" fmla="*/ 16612 h 23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3898" h="238826">
                  <a:moveTo>
                    <a:pt x="576106" y="238659"/>
                  </a:moveTo>
                  <a:lnTo>
                    <a:pt x="127077" y="238659"/>
                  </a:lnTo>
                  <a:cubicBezTo>
                    <a:pt x="60486" y="242120"/>
                    <a:pt x="3668" y="191536"/>
                    <a:pt x="169" y="125677"/>
                  </a:cubicBezTo>
                  <a:cubicBezTo>
                    <a:pt x="-3329" y="59819"/>
                    <a:pt x="47817" y="3625"/>
                    <a:pt x="114407" y="164"/>
                  </a:cubicBezTo>
                  <a:cubicBezTo>
                    <a:pt x="118627" y="-55"/>
                    <a:pt x="122856" y="-55"/>
                    <a:pt x="127077" y="164"/>
                  </a:cubicBezTo>
                  <a:lnTo>
                    <a:pt x="576106" y="164"/>
                  </a:lnTo>
                  <a:cubicBezTo>
                    <a:pt x="578814" y="121"/>
                    <a:pt x="581345" y="1497"/>
                    <a:pt x="582758" y="3783"/>
                  </a:cubicBezTo>
                  <a:cubicBezTo>
                    <a:pt x="584278" y="6081"/>
                    <a:pt x="584278" y="9051"/>
                    <a:pt x="582758" y="11349"/>
                  </a:cubicBezTo>
                  <a:cubicBezTo>
                    <a:pt x="552138" y="80209"/>
                    <a:pt x="552138" y="158615"/>
                    <a:pt x="582758" y="227475"/>
                  </a:cubicBezTo>
                  <a:cubicBezTo>
                    <a:pt x="584278" y="229773"/>
                    <a:pt x="584278" y="232743"/>
                    <a:pt x="582758" y="235041"/>
                  </a:cubicBezTo>
                  <a:cubicBezTo>
                    <a:pt x="581345" y="237327"/>
                    <a:pt x="578814" y="238703"/>
                    <a:pt x="576106" y="238659"/>
                  </a:cubicBezTo>
                  <a:close/>
                  <a:moveTo>
                    <a:pt x="127077" y="16612"/>
                  </a:moveTo>
                  <a:cubicBezTo>
                    <a:pt x="69304" y="13389"/>
                    <a:pt x="19828" y="57096"/>
                    <a:pt x="16569" y="114234"/>
                  </a:cubicBezTo>
                  <a:cubicBezTo>
                    <a:pt x="13310" y="171372"/>
                    <a:pt x="57502" y="220304"/>
                    <a:pt x="115275" y="223527"/>
                  </a:cubicBezTo>
                  <a:cubicBezTo>
                    <a:pt x="119206" y="223747"/>
                    <a:pt x="123146" y="223747"/>
                    <a:pt x="127077" y="223527"/>
                  </a:cubicBezTo>
                  <a:lnTo>
                    <a:pt x="564132" y="223527"/>
                  </a:lnTo>
                  <a:cubicBezTo>
                    <a:pt x="537845" y="157006"/>
                    <a:pt x="537845" y="83134"/>
                    <a:pt x="564132" y="16612"/>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55" name="任意形状 154"/>
            <p:cNvSpPr/>
            <p:nvPr>
              <p:custDataLst>
                <p:tags r:id="rId34"/>
              </p:custDataLst>
            </p:nvPr>
          </p:nvSpPr>
          <p:spPr>
            <a:xfrm>
              <a:off x="3039041" y="3159571"/>
              <a:ext cx="526195" cy="175005"/>
            </a:xfrm>
            <a:custGeom>
              <a:avLst/>
              <a:gdLst>
                <a:gd name="connsiteX0" fmla="*/ 526195 w 526195"/>
                <a:gd name="connsiteY0" fmla="*/ 175006 h 175005"/>
                <a:gd name="connsiteX1" fmla="*/ 88475 w 526195"/>
                <a:gd name="connsiteY1" fmla="*/ 175006 h 175005"/>
                <a:gd name="connsiteX2" fmla="*/ 0 w 526195"/>
                <a:gd name="connsiteY2" fmla="*/ 87503 h 175005"/>
                <a:gd name="connsiteX3" fmla="*/ 88475 w 526195"/>
                <a:gd name="connsiteY3" fmla="*/ 0 h 175005"/>
                <a:gd name="connsiteX4" fmla="*/ 524865 w 526195"/>
                <a:gd name="connsiteY4" fmla="*/ 0 h 175005"/>
                <a:gd name="connsiteX5" fmla="*/ 524865 w 526195"/>
                <a:gd name="connsiteY5" fmla="*/ 15790 h 175005"/>
                <a:gd name="connsiteX6" fmla="*/ 88475 w 526195"/>
                <a:gd name="connsiteY6" fmla="*/ 15790 h 175005"/>
                <a:gd name="connsiteX7" fmla="*/ 11224 w 526195"/>
                <a:gd name="connsiteY7" fmla="*/ 82484 h 175005"/>
                <a:gd name="connsiteX8" fmla="*/ 78659 w 526195"/>
                <a:gd name="connsiteY8" fmla="*/ 158887 h 175005"/>
                <a:gd name="connsiteX9" fmla="*/ 88475 w 526195"/>
                <a:gd name="connsiteY9" fmla="*/ 158887 h 175005"/>
                <a:gd name="connsiteX10" fmla="*/ 526195 w 526195"/>
                <a:gd name="connsiteY10" fmla="*/ 158887 h 17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6195" h="175005">
                  <a:moveTo>
                    <a:pt x="526195" y="175006"/>
                  </a:moveTo>
                  <a:lnTo>
                    <a:pt x="88475" y="175006"/>
                  </a:lnTo>
                  <a:cubicBezTo>
                    <a:pt x="39612" y="175006"/>
                    <a:pt x="0" y="135830"/>
                    <a:pt x="0" y="87503"/>
                  </a:cubicBezTo>
                  <a:cubicBezTo>
                    <a:pt x="0" y="39176"/>
                    <a:pt x="39612" y="0"/>
                    <a:pt x="88475" y="0"/>
                  </a:cubicBezTo>
                  <a:lnTo>
                    <a:pt x="524865" y="0"/>
                  </a:lnTo>
                  <a:lnTo>
                    <a:pt x="524865" y="15790"/>
                  </a:lnTo>
                  <a:lnTo>
                    <a:pt x="88475" y="15790"/>
                  </a:lnTo>
                  <a:cubicBezTo>
                    <a:pt x="48521" y="13109"/>
                    <a:pt x="13934" y="42969"/>
                    <a:pt x="11224" y="82484"/>
                  </a:cubicBezTo>
                  <a:cubicBezTo>
                    <a:pt x="8513" y="121999"/>
                    <a:pt x="38705" y="156206"/>
                    <a:pt x="78659" y="158887"/>
                  </a:cubicBezTo>
                  <a:cubicBezTo>
                    <a:pt x="81927" y="159106"/>
                    <a:pt x="85207" y="159106"/>
                    <a:pt x="88475" y="158887"/>
                  </a:cubicBezTo>
                  <a:lnTo>
                    <a:pt x="526195" y="158887"/>
                  </a:ln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56" name="任意形状 155"/>
            <p:cNvSpPr/>
            <p:nvPr>
              <p:custDataLst>
                <p:tags r:id="rId35"/>
              </p:custDataLst>
            </p:nvPr>
          </p:nvSpPr>
          <p:spPr>
            <a:xfrm>
              <a:off x="3292483" y="3201020"/>
              <a:ext cx="186616" cy="16118"/>
            </a:xfrm>
            <a:custGeom>
              <a:avLst/>
              <a:gdLst>
                <a:gd name="connsiteX0" fmla="*/ 179954 w 186616"/>
                <a:gd name="connsiteY0" fmla="*/ 16119 h 16118"/>
                <a:gd name="connsiteX1" fmla="*/ 6662 w 186616"/>
                <a:gd name="connsiteY1" fmla="*/ 16119 h 16118"/>
                <a:gd name="connsiteX2" fmla="*/ 168 w 186616"/>
                <a:gd name="connsiteY2" fmla="*/ 6423 h 16118"/>
                <a:gd name="connsiteX3" fmla="*/ 6662 w 186616"/>
                <a:gd name="connsiteY3" fmla="*/ 0 h 16118"/>
                <a:gd name="connsiteX4" fmla="*/ 179954 w 186616"/>
                <a:gd name="connsiteY4" fmla="*/ 0 h 16118"/>
                <a:gd name="connsiteX5" fmla="*/ 186448 w 186616"/>
                <a:gd name="connsiteY5" fmla="*/ 9696 h 16118"/>
                <a:gd name="connsiteX6" fmla="*/ 179954 w 186616"/>
                <a:gd name="connsiteY6" fmla="*/ 16119 h 1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616" h="16118">
                  <a:moveTo>
                    <a:pt x="179954" y="16119"/>
                  </a:moveTo>
                  <a:lnTo>
                    <a:pt x="6662" y="16119"/>
                  </a:lnTo>
                  <a:cubicBezTo>
                    <a:pt x="2162" y="15215"/>
                    <a:pt x="-746" y="10874"/>
                    <a:pt x="168" y="6423"/>
                  </a:cubicBezTo>
                  <a:cubicBezTo>
                    <a:pt x="832" y="3187"/>
                    <a:pt x="3390" y="657"/>
                    <a:pt x="6662" y="0"/>
                  </a:cubicBezTo>
                  <a:lnTo>
                    <a:pt x="179954" y="0"/>
                  </a:lnTo>
                  <a:cubicBezTo>
                    <a:pt x="184455" y="904"/>
                    <a:pt x="187362" y="5245"/>
                    <a:pt x="186448" y="9696"/>
                  </a:cubicBezTo>
                  <a:cubicBezTo>
                    <a:pt x="185784" y="12932"/>
                    <a:pt x="183226" y="15462"/>
                    <a:pt x="179954" y="16119"/>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57" name="任意形状 156"/>
            <p:cNvSpPr/>
            <p:nvPr>
              <p:custDataLst>
                <p:tags r:id="rId36"/>
              </p:custDataLst>
            </p:nvPr>
          </p:nvSpPr>
          <p:spPr>
            <a:xfrm>
              <a:off x="3176078" y="3243778"/>
              <a:ext cx="264760" cy="15796"/>
            </a:xfrm>
            <a:custGeom>
              <a:avLst/>
              <a:gdLst>
                <a:gd name="connsiteX0" fmla="*/ 256778 w 264760"/>
                <a:gd name="connsiteY0" fmla="*/ 15797 h 15796"/>
                <a:gd name="connsiteX1" fmla="*/ 8315 w 264760"/>
                <a:gd name="connsiteY1" fmla="*/ 15797 h 15796"/>
                <a:gd name="connsiteX2" fmla="*/ 0 w 264760"/>
                <a:gd name="connsiteY2" fmla="*/ 7902 h 15796"/>
                <a:gd name="connsiteX3" fmla="*/ 7976 w 264760"/>
                <a:gd name="connsiteY3" fmla="*/ 0 h 15796"/>
                <a:gd name="connsiteX4" fmla="*/ 8315 w 264760"/>
                <a:gd name="connsiteY4" fmla="*/ 7 h 15796"/>
                <a:gd name="connsiteX5" fmla="*/ 256778 w 264760"/>
                <a:gd name="connsiteY5" fmla="*/ 7 h 15796"/>
                <a:gd name="connsiteX6" fmla="*/ 264761 w 264760"/>
                <a:gd name="connsiteY6" fmla="*/ 7902 h 15796"/>
                <a:gd name="connsiteX7" fmla="*/ 256778 w 264760"/>
                <a:gd name="connsiteY7" fmla="*/ 15797 h 1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760" h="15796">
                  <a:moveTo>
                    <a:pt x="256778" y="15797"/>
                  </a:moveTo>
                  <a:lnTo>
                    <a:pt x="8315" y="15797"/>
                  </a:lnTo>
                  <a:cubicBezTo>
                    <a:pt x="3850" y="15800"/>
                    <a:pt x="179" y="12315"/>
                    <a:pt x="0" y="7902"/>
                  </a:cubicBezTo>
                  <a:cubicBezTo>
                    <a:pt x="-4" y="3542"/>
                    <a:pt x="3567" y="4"/>
                    <a:pt x="7976" y="0"/>
                  </a:cubicBezTo>
                  <a:cubicBezTo>
                    <a:pt x="8089" y="0"/>
                    <a:pt x="8202" y="2"/>
                    <a:pt x="8315" y="7"/>
                  </a:cubicBezTo>
                  <a:lnTo>
                    <a:pt x="256778" y="7"/>
                  </a:lnTo>
                  <a:cubicBezTo>
                    <a:pt x="261187" y="7"/>
                    <a:pt x="264761" y="3542"/>
                    <a:pt x="264761" y="7902"/>
                  </a:cubicBezTo>
                  <a:cubicBezTo>
                    <a:pt x="264761" y="12262"/>
                    <a:pt x="261187" y="15797"/>
                    <a:pt x="256778" y="15797"/>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58" name="任意形状 157"/>
            <p:cNvSpPr/>
            <p:nvPr>
              <p:custDataLst>
                <p:tags r:id="rId37"/>
              </p:custDataLst>
            </p:nvPr>
          </p:nvSpPr>
          <p:spPr>
            <a:xfrm>
              <a:off x="3291828" y="3286220"/>
              <a:ext cx="186263" cy="15789"/>
            </a:xfrm>
            <a:custGeom>
              <a:avLst/>
              <a:gdLst>
                <a:gd name="connsiteX0" fmla="*/ 178281 w 186263"/>
                <a:gd name="connsiteY0" fmla="*/ 15790 h 15789"/>
                <a:gd name="connsiteX1" fmla="*/ 7983 w 186263"/>
                <a:gd name="connsiteY1" fmla="*/ 15790 h 15789"/>
                <a:gd name="connsiteX2" fmla="*/ 0 w 186263"/>
                <a:gd name="connsiteY2" fmla="*/ 7895 h 15789"/>
                <a:gd name="connsiteX3" fmla="*/ 7983 w 186263"/>
                <a:gd name="connsiteY3" fmla="*/ 0 h 15789"/>
                <a:gd name="connsiteX4" fmla="*/ 178281 w 186263"/>
                <a:gd name="connsiteY4" fmla="*/ 0 h 15789"/>
                <a:gd name="connsiteX5" fmla="*/ 186264 w 186263"/>
                <a:gd name="connsiteY5" fmla="*/ 7895 h 15789"/>
                <a:gd name="connsiteX6" fmla="*/ 178281 w 186263"/>
                <a:gd name="connsiteY6" fmla="*/ 15790 h 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63" h="15789">
                  <a:moveTo>
                    <a:pt x="178281" y="15790"/>
                  </a:moveTo>
                  <a:lnTo>
                    <a:pt x="7983" y="15790"/>
                  </a:lnTo>
                  <a:cubicBezTo>
                    <a:pt x="3574" y="15790"/>
                    <a:pt x="0" y="12255"/>
                    <a:pt x="0" y="7895"/>
                  </a:cubicBezTo>
                  <a:cubicBezTo>
                    <a:pt x="0" y="3535"/>
                    <a:pt x="3574" y="0"/>
                    <a:pt x="7983" y="0"/>
                  </a:cubicBezTo>
                  <a:lnTo>
                    <a:pt x="178281" y="0"/>
                  </a:lnTo>
                  <a:cubicBezTo>
                    <a:pt x="182690" y="0"/>
                    <a:pt x="186264" y="3535"/>
                    <a:pt x="186264" y="7895"/>
                  </a:cubicBezTo>
                  <a:cubicBezTo>
                    <a:pt x="186264" y="12255"/>
                    <a:pt x="182690" y="15790"/>
                    <a:pt x="178281" y="15790"/>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59" name="任意形状 158"/>
            <p:cNvSpPr/>
            <p:nvPr>
              <p:custDataLst>
                <p:tags r:id="rId38"/>
              </p:custDataLst>
            </p:nvPr>
          </p:nvSpPr>
          <p:spPr>
            <a:xfrm>
              <a:off x="3023097" y="2904919"/>
              <a:ext cx="572061" cy="238534"/>
            </a:xfrm>
            <a:custGeom>
              <a:avLst/>
              <a:gdLst>
                <a:gd name="connsiteX0" fmla="*/ 457655 w 572061"/>
                <a:gd name="connsiteY0" fmla="*/ 238533 h 238534"/>
                <a:gd name="connsiteX1" fmla="*/ 8294 w 572061"/>
                <a:gd name="connsiteY1" fmla="*/ 238533 h 238534"/>
                <a:gd name="connsiteX2" fmla="*/ 1641 w 572061"/>
                <a:gd name="connsiteY2" fmla="*/ 234915 h 238534"/>
                <a:gd name="connsiteX3" fmla="*/ 1641 w 572061"/>
                <a:gd name="connsiteY3" fmla="*/ 227349 h 238534"/>
                <a:gd name="connsiteX4" fmla="*/ 976 w 572061"/>
                <a:gd name="connsiteY4" fmla="*/ 11223 h 238534"/>
                <a:gd name="connsiteX5" fmla="*/ 976 w 572061"/>
                <a:gd name="connsiteY5" fmla="*/ 3657 h 238534"/>
                <a:gd name="connsiteX6" fmla="*/ 8294 w 572061"/>
                <a:gd name="connsiteY6" fmla="*/ 38 h 238534"/>
                <a:gd name="connsiteX7" fmla="*/ 457655 w 572061"/>
                <a:gd name="connsiteY7" fmla="*/ 38 h 238534"/>
                <a:gd name="connsiteX8" fmla="*/ 571893 w 572061"/>
                <a:gd name="connsiteY8" fmla="*/ 125551 h 238534"/>
                <a:gd name="connsiteX9" fmla="*/ 457655 w 572061"/>
                <a:gd name="connsiteY9" fmla="*/ 238533 h 238534"/>
                <a:gd name="connsiteX10" fmla="*/ 20268 w 572061"/>
                <a:gd name="connsiteY10" fmla="*/ 222743 h 238534"/>
                <a:gd name="connsiteX11" fmla="*/ 457655 w 572061"/>
                <a:gd name="connsiteY11" fmla="*/ 222743 h 238534"/>
                <a:gd name="connsiteX12" fmla="*/ 556361 w 572061"/>
                <a:gd name="connsiteY12" fmla="*/ 113450 h 238534"/>
                <a:gd name="connsiteX13" fmla="*/ 457655 w 572061"/>
                <a:gd name="connsiteY13" fmla="*/ 15828 h 238534"/>
                <a:gd name="connsiteX14" fmla="*/ 20268 w 572061"/>
                <a:gd name="connsiteY14" fmla="*/ 15828 h 238534"/>
                <a:gd name="connsiteX15" fmla="*/ 20268 w 572061"/>
                <a:gd name="connsiteY15" fmla="*/ 222743 h 23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2061" h="238534">
                  <a:moveTo>
                    <a:pt x="457655" y="238533"/>
                  </a:moveTo>
                  <a:lnTo>
                    <a:pt x="8294" y="238533"/>
                  </a:lnTo>
                  <a:cubicBezTo>
                    <a:pt x="5585" y="238577"/>
                    <a:pt x="3054" y="237201"/>
                    <a:pt x="1641" y="234915"/>
                  </a:cubicBezTo>
                  <a:cubicBezTo>
                    <a:pt x="340" y="232557"/>
                    <a:pt x="340" y="229706"/>
                    <a:pt x="1641" y="227349"/>
                  </a:cubicBezTo>
                  <a:cubicBezTo>
                    <a:pt x="32381" y="158465"/>
                    <a:pt x="32139" y="79920"/>
                    <a:pt x="976" y="11223"/>
                  </a:cubicBezTo>
                  <a:cubicBezTo>
                    <a:pt x="-325" y="8865"/>
                    <a:pt x="-325" y="6015"/>
                    <a:pt x="976" y="3657"/>
                  </a:cubicBezTo>
                  <a:cubicBezTo>
                    <a:pt x="2504" y="1154"/>
                    <a:pt x="5352" y="-255"/>
                    <a:pt x="8294" y="38"/>
                  </a:cubicBezTo>
                  <a:lnTo>
                    <a:pt x="457655" y="38"/>
                  </a:lnTo>
                  <a:cubicBezTo>
                    <a:pt x="524245" y="3499"/>
                    <a:pt x="575391" y="59693"/>
                    <a:pt x="571893" y="125551"/>
                  </a:cubicBezTo>
                  <a:cubicBezTo>
                    <a:pt x="568651" y="186572"/>
                    <a:pt x="519354" y="235327"/>
                    <a:pt x="457655" y="238533"/>
                  </a:cubicBezTo>
                  <a:close/>
                  <a:moveTo>
                    <a:pt x="20268" y="222743"/>
                  </a:moveTo>
                  <a:lnTo>
                    <a:pt x="457655" y="222743"/>
                  </a:lnTo>
                  <a:cubicBezTo>
                    <a:pt x="515428" y="219520"/>
                    <a:pt x="559620" y="170588"/>
                    <a:pt x="556361" y="113450"/>
                  </a:cubicBezTo>
                  <a:cubicBezTo>
                    <a:pt x="553359" y="60814"/>
                    <a:pt x="510876" y="18798"/>
                    <a:pt x="457655" y="15828"/>
                  </a:cubicBezTo>
                  <a:lnTo>
                    <a:pt x="20268" y="15828"/>
                  </a:lnTo>
                  <a:cubicBezTo>
                    <a:pt x="46885" y="82288"/>
                    <a:pt x="46885" y="156284"/>
                    <a:pt x="20268" y="222743"/>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60" name="任意形状 159"/>
            <p:cNvSpPr/>
            <p:nvPr>
              <p:custDataLst>
                <p:tags r:id="rId39"/>
              </p:custDataLst>
            </p:nvPr>
          </p:nvSpPr>
          <p:spPr>
            <a:xfrm>
              <a:off x="3042700" y="2937853"/>
              <a:ext cx="526527" cy="175005"/>
            </a:xfrm>
            <a:custGeom>
              <a:avLst/>
              <a:gdLst>
                <a:gd name="connsiteX0" fmla="*/ 438053 w 526527"/>
                <a:gd name="connsiteY0" fmla="*/ 174019 h 175005"/>
                <a:gd name="connsiteX1" fmla="*/ 1330 w 526527"/>
                <a:gd name="connsiteY1" fmla="*/ 174019 h 175005"/>
                <a:gd name="connsiteX2" fmla="*/ 1330 w 526527"/>
                <a:gd name="connsiteY2" fmla="*/ 157900 h 175005"/>
                <a:gd name="connsiteX3" fmla="*/ 438053 w 526527"/>
                <a:gd name="connsiteY3" fmla="*/ 157900 h 175005"/>
                <a:gd name="connsiteX4" fmla="*/ 505488 w 526527"/>
                <a:gd name="connsiteY4" fmla="*/ 81497 h 175005"/>
                <a:gd name="connsiteX5" fmla="*/ 438053 w 526527"/>
                <a:gd name="connsiteY5" fmla="*/ 14803 h 175005"/>
                <a:gd name="connsiteX6" fmla="*/ 0 w 526527"/>
                <a:gd name="connsiteY6" fmla="*/ 14803 h 175005"/>
                <a:gd name="connsiteX7" fmla="*/ 0 w 526527"/>
                <a:gd name="connsiteY7" fmla="*/ 0 h 175005"/>
                <a:gd name="connsiteX8" fmla="*/ 438053 w 526527"/>
                <a:gd name="connsiteY8" fmla="*/ 0 h 175005"/>
                <a:gd name="connsiteX9" fmla="*/ 526528 w 526527"/>
                <a:gd name="connsiteY9" fmla="*/ 87503 h 175005"/>
                <a:gd name="connsiteX10" fmla="*/ 438053 w 526527"/>
                <a:gd name="connsiteY10" fmla="*/ 175006 h 17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6527" h="175005">
                  <a:moveTo>
                    <a:pt x="438053" y="174019"/>
                  </a:moveTo>
                  <a:lnTo>
                    <a:pt x="1330" y="174019"/>
                  </a:lnTo>
                  <a:lnTo>
                    <a:pt x="1330" y="157900"/>
                  </a:lnTo>
                  <a:lnTo>
                    <a:pt x="438053" y="157900"/>
                  </a:lnTo>
                  <a:cubicBezTo>
                    <a:pt x="478007" y="155219"/>
                    <a:pt x="508199" y="121013"/>
                    <a:pt x="505488" y="81497"/>
                  </a:cubicBezTo>
                  <a:cubicBezTo>
                    <a:pt x="503033" y="45717"/>
                    <a:pt x="474231" y="17231"/>
                    <a:pt x="438053" y="14803"/>
                  </a:cubicBezTo>
                  <a:lnTo>
                    <a:pt x="0" y="14803"/>
                  </a:lnTo>
                  <a:lnTo>
                    <a:pt x="0" y="0"/>
                  </a:lnTo>
                  <a:lnTo>
                    <a:pt x="438053" y="0"/>
                  </a:lnTo>
                  <a:cubicBezTo>
                    <a:pt x="486916" y="0"/>
                    <a:pt x="526528" y="39176"/>
                    <a:pt x="526528" y="87503"/>
                  </a:cubicBezTo>
                  <a:cubicBezTo>
                    <a:pt x="526528" y="135830"/>
                    <a:pt x="486916" y="175006"/>
                    <a:pt x="438053" y="175006"/>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61" name="任意形状 160"/>
            <p:cNvSpPr/>
            <p:nvPr>
              <p:custDataLst>
                <p:tags r:id="rId40"/>
              </p:custDataLst>
            </p:nvPr>
          </p:nvSpPr>
          <p:spPr>
            <a:xfrm>
              <a:off x="3129179" y="3053640"/>
              <a:ext cx="187926" cy="15796"/>
            </a:xfrm>
            <a:custGeom>
              <a:avLst/>
              <a:gdLst>
                <a:gd name="connsiteX0" fmla="*/ 179612 w 187926"/>
                <a:gd name="connsiteY0" fmla="*/ 15797 h 15796"/>
                <a:gd name="connsiteX1" fmla="*/ 7983 w 187926"/>
                <a:gd name="connsiteY1" fmla="*/ 15797 h 15796"/>
                <a:gd name="connsiteX2" fmla="*/ 0 w 187926"/>
                <a:gd name="connsiteY2" fmla="*/ 7902 h 15796"/>
                <a:gd name="connsiteX3" fmla="*/ 7983 w 187926"/>
                <a:gd name="connsiteY3" fmla="*/ 7 h 15796"/>
                <a:gd name="connsiteX4" fmla="*/ 179612 w 187926"/>
                <a:gd name="connsiteY4" fmla="*/ 7 h 15796"/>
                <a:gd name="connsiteX5" fmla="*/ 187920 w 187926"/>
                <a:gd name="connsiteY5" fmla="*/ 7566 h 15796"/>
                <a:gd name="connsiteX6" fmla="*/ 187927 w 187926"/>
                <a:gd name="connsiteY6" fmla="*/ 7902 h 15796"/>
                <a:gd name="connsiteX7" fmla="*/ 179612 w 187926"/>
                <a:gd name="connsiteY7" fmla="*/ 15797 h 1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926" h="15796">
                  <a:moveTo>
                    <a:pt x="179612" y="15797"/>
                  </a:moveTo>
                  <a:lnTo>
                    <a:pt x="7983" y="15797"/>
                  </a:lnTo>
                  <a:cubicBezTo>
                    <a:pt x="3574" y="15797"/>
                    <a:pt x="0" y="12262"/>
                    <a:pt x="0" y="7902"/>
                  </a:cubicBezTo>
                  <a:cubicBezTo>
                    <a:pt x="0" y="3542"/>
                    <a:pt x="3574" y="7"/>
                    <a:pt x="7983" y="7"/>
                  </a:cubicBezTo>
                  <a:lnTo>
                    <a:pt x="179612" y="7"/>
                  </a:lnTo>
                  <a:cubicBezTo>
                    <a:pt x="184016" y="-175"/>
                    <a:pt x="187736" y="3210"/>
                    <a:pt x="187920" y="7566"/>
                  </a:cubicBezTo>
                  <a:cubicBezTo>
                    <a:pt x="187925" y="7678"/>
                    <a:pt x="187927" y="7790"/>
                    <a:pt x="187927" y="7902"/>
                  </a:cubicBezTo>
                  <a:cubicBezTo>
                    <a:pt x="187748" y="12315"/>
                    <a:pt x="184077" y="15801"/>
                    <a:pt x="179612" y="15797"/>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62" name="任意形状 161"/>
            <p:cNvSpPr/>
            <p:nvPr>
              <p:custDataLst>
                <p:tags r:id="rId41"/>
              </p:custDataLst>
            </p:nvPr>
          </p:nvSpPr>
          <p:spPr>
            <a:xfrm>
              <a:off x="3168418" y="3011540"/>
              <a:ext cx="262119" cy="16118"/>
            </a:xfrm>
            <a:custGeom>
              <a:avLst/>
              <a:gdLst>
                <a:gd name="connsiteX0" fmla="*/ 255457 w 262119"/>
                <a:gd name="connsiteY0" fmla="*/ 16119 h 16118"/>
                <a:gd name="connsiteX1" fmla="*/ 6662 w 262119"/>
                <a:gd name="connsiteY1" fmla="*/ 16119 h 16118"/>
                <a:gd name="connsiteX2" fmla="*/ 168 w 262119"/>
                <a:gd name="connsiteY2" fmla="*/ 6423 h 16118"/>
                <a:gd name="connsiteX3" fmla="*/ 6662 w 262119"/>
                <a:gd name="connsiteY3" fmla="*/ 0 h 16118"/>
                <a:gd name="connsiteX4" fmla="*/ 255457 w 262119"/>
                <a:gd name="connsiteY4" fmla="*/ 0 h 16118"/>
                <a:gd name="connsiteX5" fmla="*/ 261952 w 262119"/>
                <a:gd name="connsiteY5" fmla="*/ 9696 h 16118"/>
                <a:gd name="connsiteX6" fmla="*/ 255457 w 262119"/>
                <a:gd name="connsiteY6" fmla="*/ 16119 h 1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119" h="16118">
                  <a:moveTo>
                    <a:pt x="255457" y="16119"/>
                  </a:moveTo>
                  <a:lnTo>
                    <a:pt x="6662" y="16119"/>
                  </a:lnTo>
                  <a:cubicBezTo>
                    <a:pt x="2162" y="15215"/>
                    <a:pt x="-746" y="10874"/>
                    <a:pt x="168" y="6423"/>
                  </a:cubicBezTo>
                  <a:cubicBezTo>
                    <a:pt x="832" y="3187"/>
                    <a:pt x="3390" y="657"/>
                    <a:pt x="6662" y="0"/>
                  </a:cubicBezTo>
                  <a:lnTo>
                    <a:pt x="255457" y="0"/>
                  </a:lnTo>
                  <a:cubicBezTo>
                    <a:pt x="259958" y="904"/>
                    <a:pt x="262866" y="5245"/>
                    <a:pt x="261952" y="9696"/>
                  </a:cubicBezTo>
                  <a:cubicBezTo>
                    <a:pt x="261287" y="12932"/>
                    <a:pt x="258730" y="15462"/>
                    <a:pt x="255457" y="16119"/>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63" name="任意形状 162"/>
            <p:cNvSpPr/>
            <p:nvPr>
              <p:custDataLst>
                <p:tags r:id="rId42"/>
              </p:custDataLst>
            </p:nvPr>
          </p:nvSpPr>
          <p:spPr>
            <a:xfrm>
              <a:off x="3131165" y="2968938"/>
              <a:ext cx="186932" cy="16449"/>
            </a:xfrm>
            <a:custGeom>
              <a:avLst/>
              <a:gdLst>
                <a:gd name="connsiteX0" fmla="*/ 176961 w 186932"/>
                <a:gd name="connsiteY0" fmla="*/ 16285 h 16449"/>
                <a:gd name="connsiteX1" fmla="*/ 6662 w 186932"/>
                <a:gd name="connsiteY1" fmla="*/ 16285 h 16449"/>
                <a:gd name="connsiteX2" fmla="*/ 168 w 186932"/>
                <a:gd name="connsiteY2" fmla="*/ 6589 h 16449"/>
                <a:gd name="connsiteX3" fmla="*/ 6662 w 186932"/>
                <a:gd name="connsiteY3" fmla="*/ 166 h 16449"/>
                <a:gd name="connsiteX4" fmla="*/ 176961 w 186932"/>
                <a:gd name="connsiteY4" fmla="*/ 166 h 16449"/>
                <a:gd name="connsiteX5" fmla="*/ 186764 w 186932"/>
                <a:gd name="connsiteY5" fmla="*/ 6589 h 16449"/>
                <a:gd name="connsiteX6" fmla="*/ 180270 w 186932"/>
                <a:gd name="connsiteY6" fmla="*/ 16285 h 16449"/>
                <a:gd name="connsiteX7" fmla="*/ 176961 w 186932"/>
                <a:gd name="connsiteY7" fmla="*/ 16285 h 1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932" h="16449">
                  <a:moveTo>
                    <a:pt x="176961" y="16285"/>
                  </a:moveTo>
                  <a:lnTo>
                    <a:pt x="6662" y="16285"/>
                  </a:lnTo>
                  <a:cubicBezTo>
                    <a:pt x="2162" y="15381"/>
                    <a:pt x="-746" y="11040"/>
                    <a:pt x="168" y="6589"/>
                  </a:cubicBezTo>
                  <a:cubicBezTo>
                    <a:pt x="832" y="3353"/>
                    <a:pt x="3390" y="823"/>
                    <a:pt x="6662" y="166"/>
                  </a:cubicBezTo>
                  <a:lnTo>
                    <a:pt x="176961" y="166"/>
                  </a:lnTo>
                  <a:cubicBezTo>
                    <a:pt x="181461" y="-738"/>
                    <a:pt x="185850" y="2138"/>
                    <a:pt x="186764" y="6589"/>
                  </a:cubicBezTo>
                  <a:cubicBezTo>
                    <a:pt x="187678" y="11040"/>
                    <a:pt x="184771" y="15381"/>
                    <a:pt x="180270" y="16285"/>
                  </a:cubicBezTo>
                  <a:cubicBezTo>
                    <a:pt x="179178" y="16504"/>
                    <a:pt x="178053" y="16504"/>
                    <a:pt x="176961" y="16285"/>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grpSp>
      <p:sp>
        <p:nvSpPr>
          <p:cNvPr id="38" name="文本框 37"/>
          <p:cNvSpPr txBox="1"/>
          <p:nvPr>
            <p:custDataLst>
              <p:tags r:id="rId24"/>
            </p:custDataLst>
          </p:nvPr>
        </p:nvSpPr>
        <p:spPr>
          <a:xfrm>
            <a:off x="5199380" y="1712595"/>
            <a:ext cx="1971040" cy="398780"/>
          </a:xfrm>
          <a:prstGeom prst="rect">
            <a:avLst/>
          </a:prstGeom>
          <a:noFill/>
        </p:spPr>
        <p:txBody>
          <a:bodyPr wrap="square" rtlCol="0" anchor="t">
            <a:spAutoFit/>
          </a:bodyPr>
          <a:lstStyle/>
          <a:p>
            <a:pPr lvl="0" algn="l">
              <a:buClrTx/>
              <a:buSzTx/>
              <a:buFontTx/>
            </a:pPr>
            <a:r>
              <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rPr>
              <a:t>添加小标题</a:t>
            </a:r>
          </a:p>
        </p:txBody>
      </p:sp>
      <p:sp>
        <p:nvSpPr>
          <p:cNvPr id="106" name="文本框 105"/>
          <p:cNvSpPr txBox="1"/>
          <p:nvPr>
            <p:custDataLst>
              <p:tags r:id="rId25"/>
            </p:custDataLst>
          </p:nvPr>
        </p:nvSpPr>
        <p:spPr>
          <a:xfrm>
            <a:off x="8985885" y="1712595"/>
            <a:ext cx="1610995" cy="398780"/>
          </a:xfrm>
          <a:prstGeom prst="rect">
            <a:avLst/>
          </a:prstGeom>
          <a:noFill/>
        </p:spPr>
        <p:txBody>
          <a:bodyPr wrap="square" rtlCol="0" anchor="t">
            <a:spAutoFit/>
          </a:bodyPr>
          <a:lstStyle/>
          <a:p>
            <a:pPr lvl="0" algn="l">
              <a:buClrTx/>
              <a:buSzTx/>
              <a:buFontTx/>
            </a:pPr>
            <a:r>
              <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rPr>
              <a:t>添加小标题</a:t>
            </a:r>
          </a:p>
        </p:txBody>
      </p:sp>
      <p:sp>
        <p:nvSpPr>
          <p:cNvPr id="108" name="文本框 107"/>
          <p:cNvSpPr txBox="1"/>
          <p:nvPr>
            <p:custDataLst>
              <p:tags r:id="rId26"/>
            </p:custDataLst>
          </p:nvPr>
        </p:nvSpPr>
        <p:spPr>
          <a:xfrm>
            <a:off x="3369945" y="4132580"/>
            <a:ext cx="1687830" cy="398780"/>
          </a:xfrm>
          <a:prstGeom prst="rect">
            <a:avLst/>
          </a:prstGeom>
          <a:noFill/>
        </p:spPr>
        <p:txBody>
          <a:bodyPr wrap="square" rtlCol="0" anchor="t">
            <a:spAutoFit/>
          </a:bodyPr>
          <a:lstStyle/>
          <a:p>
            <a:pPr lvl="0" algn="l">
              <a:buClrTx/>
              <a:buSzTx/>
              <a:buFontTx/>
            </a:pPr>
            <a:r>
              <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rPr>
              <a:t>添加小标题</a:t>
            </a:r>
          </a:p>
        </p:txBody>
      </p:sp>
      <p:sp>
        <p:nvSpPr>
          <p:cNvPr id="110" name="文本框 109"/>
          <p:cNvSpPr txBox="1"/>
          <p:nvPr>
            <p:custDataLst>
              <p:tags r:id="rId27"/>
            </p:custDataLst>
          </p:nvPr>
        </p:nvSpPr>
        <p:spPr>
          <a:xfrm>
            <a:off x="7170420" y="4132580"/>
            <a:ext cx="1734185" cy="398780"/>
          </a:xfrm>
          <a:prstGeom prst="rect">
            <a:avLst/>
          </a:prstGeom>
          <a:noFill/>
        </p:spPr>
        <p:txBody>
          <a:bodyPr wrap="square" rtlCol="0" anchor="t">
            <a:spAutoFit/>
          </a:bodyPr>
          <a:lstStyle/>
          <a:p>
            <a:pPr lvl="0" algn="l">
              <a:buClrTx/>
              <a:buSzTx/>
              <a:buFontTx/>
            </a:pPr>
            <a:r>
              <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rPr>
              <a:t>添加小标题</a:t>
            </a:r>
          </a:p>
        </p:txBody>
      </p:sp>
      <p:grpSp>
        <p:nvGrpSpPr>
          <p:cNvPr id="28" name="组合 27"/>
          <p:cNvGrpSpPr/>
          <p:nvPr/>
        </p:nvGrpSpPr>
        <p:grpSpPr>
          <a:xfrm>
            <a:off x="0" y="382270"/>
            <a:ext cx="5654675" cy="521970"/>
            <a:chOff x="653" y="5042"/>
            <a:chExt cx="8905" cy="822"/>
          </a:xfrm>
        </p:grpSpPr>
        <p:sp>
          <p:nvSpPr>
            <p:cNvPr id="2" name="矩形 1"/>
            <p:cNvSpPr/>
            <p:nvPr/>
          </p:nvSpPr>
          <p:spPr>
            <a:xfrm>
              <a:off x="653" y="5137"/>
              <a:ext cx="1164" cy="567"/>
            </a:xfrm>
            <a:prstGeom prst="rect">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D83"/>
                </a:solidFill>
                <a:cs typeface="思源黑体 CN Normal" panose="020B0400000000000000" charset="-122"/>
              </a:endParaRPr>
            </a:p>
          </p:txBody>
        </p:sp>
        <p:sp>
          <p:nvSpPr>
            <p:cNvPr id="25" name="文本框 24"/>
            <p:cNvSpPr txBox="1"/>
            <p:nvPr/>
          </p:nvSpPr>
          <p:spPr>
            <a:xfrm>
              <a:off x="1901" y="5042"/>
              <a:ext cx="7657" cy="822"/>
            </a:xfrm>
            <a:prstGeom prst="rect">
              <a:avLst/>
            </a:prstGeom>
            <a:noFill/>
          </p:spPr>
          <p:txBody>
            <a:bodyPr wrap="square" rtlCol="0">
              <a:spAutoFit/>
            </a:bodyPr>
            <a:lstStyle/>
            <a:p>
              <a:r>
                <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rPr>
                <a:t>单击此处添加大标题内容</a:t>
              </a:r>
            </a:p>
          </p:txBody>
        </p:sp>
      </p:grpSp>
      <p:sp>
        <p:nvSpPr>
          <p:cNvPr id="26" name="文本框 25"/>
          <p:cNvSpPr txBox="1"/>
          <p:nvPr>
            <p:custDataLst>
              <p:tags r:id="rId28"/>
            </p:custDataLst>
          </p:nvPr>
        </p:nvSpPr>
        <p:spPr bwMode="auto">
          <a:xfrm>
            <a:off x="1149350" y="2117725"/>
            <a:ext cx="2025650" cy="1327150"/>
          </a:xfrm>
          <a:prstGeom prst="rect">
            <a:avLst/>
          </a:prstGeom>
          <a:noFill/>
        </p:spPr>
        <p:txBody>
          <a:bodyPr wrap="square" lIns="91440" tIns="45720" rIns="91440" bIns="45720" rtlCol="0" anchor="t">
            <a:spAutoFit/>
          </a:bodyPr>
          <a:lstStyle/>
          <a:p>
            <a:pPr lvl="0" algn="l">
              <a:lnSpc>
                <a:spcPct val="150000"/>
              </a:lnSpc>
              <a:spcAft>
                <a:spcPts val="1000"/>
              </a:spcAft>
              <a:buClrTx/>
              <a:buSzTx/>
              <a:buFontTx/>
              <a:defRPr/>
            </a:pPr>
            <a:r>
              <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a:t>
            </a:r>
          </a:p>
          <a:p>
            <a:pPr lvl="0" algn="l">
              <a:lnSpc>
                <a:spcPct val="150000"/>
              </a:lnSpc>
              <a:spcAft>
                <a:spcPts val="1000"/>
              </a:spcAft>
              <a:buClrTx/>
              <a:buSzTx/>
              <a:buFontTx/>
              <a:defRPr/>
            </a:pPr>
            <a:endPar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29" name="文本框 28"/>
          <p:cNvSpPr txBox="1"/>
          <p:nvPr>
            <p:custDataLst>
              <p:tags r:id="rId29"/>
            </p:custDataLst>
          </p:nvPr>
        </p:nvSpPr>
        <p:spPr bwMode="auto">
          <a:xfrm>
            <a:off x="3032760" y="4561205"/>
            <a:ext cx="2025650" cy="1327150"/>
          </a:xfrm>
          <a:prstGeom prst="rect">
            <a:avLst/>
          </a:prstGeom>
          <a:noFill/>
        </p:spPr>
        <p:txBody>
          <a:bodyPr wrap="square" lIns="91440" tIns="45720" rIns="91440" bIns="45720" rtlCol="0" anchor="t">
            <a:spAutoFit/>
          </a:bodyPr>
          <a:lstStyle/>
          <a:p>
            <a:pPr lvl="0" algn="l">
              <a:lnSpc>
                <a:spcPct val="150000"/>
              </a:lnSpc>
              <a:spcAft>
                <a:spcPts val="1000"/>
              </a:spcAft>
              <a:buClrTx/>
              <a:buSzTx/>
              <a:buFontTx/>
              <a:defRPr/>
            </a:pPr>
            <a:r>
              <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a:t>
            </a:r>
          </a:p>
          <a:p>
            <a:pPr lvl="0" algn="l">
              <a:lnSpc>
                <a:spcPct val="150000"/>
              </a:lnSpc>
              <a:spcAft>
                <a:spcPts val="1000"/>
              </a:spcAft>
              <a:buClrTx/>
              <a:buSzTx/>
              <a:buFontTx/>
              <a:defRPr/>
            </a:pPr>
            <a:endPar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31" name="文本框 30"/>
          <p:cNvSpPr txBox="1"/>
          <p:nvPr>
            <p:custDataLst>
              <p:tags r:id="rId30"/>
            </p:custDataLst>
          </p:nvPr>
        </p:nvSpPr>
        <p:spPr bwMode="auto">
          <a:xfrm>
            <a:off x="5010785" y="2117725"/>
            <a:ext cx="2025650" cy="1327150"/>
          </a:xfrm>
          <a:prstGeom prst="rect">
            <a:avLst/>
          </a:prstGeom>
          <a:noFill/>
        </p:spPr>
        <p:txBody>
          <a:bodyPr wrap="square" lIns="91440" tIns="45720" rIns="91440" bIns="45720" rtlCol="0" anchor="t">
            <a:spAutoFit/>
          </a:bodyPr>
          <a:lstStyle/>
          <a:p>
            <a:pPr lvl="0" algn="l">
              <a:lnSpc>
                <a:spcPct val="150000"/>
              </a:lnSpc>
              <a:spcAft>
                <a:spcPts val="1000"/>
              </a:spcAft>
              <a:buClrTx/>
              <a:buSzTx/>
              <a:buFontTx/>
              <a:defRPr/>
            </a:pPr>
            <a:r>
              <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a:t>
            </a:r>
          </a:p>
          <a:p>
            <a:pPr lvl="0" algn="l">
              <a:lnSpc>
                <a:spcPct val="150000"/>
              </a:lnSpc>
              <a:spcAft>
                <a:spcPts val="1000"/>
              </a:spcAft>
              <a:buClrTx/>
              <a:buSzTx/>
              <a:buFontTx/>
              <a:defRPr/>
            </a:pPr>
            <a:endPar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32" name="文本框 31"/>
          <p:cNvSpPr txBox="1"/>
          <p:nvPr>
            <p:custDataLst>
              <p:tags r:id="rId31"/>
            </p:custDataLst>
          </p:nvPr>
        </p:nvSpPr>
        <p:spPr bwMode="auto">
          <a:xfrm>
            <a:off x="8728075" y="2117725"/>
            <a:ext cx="2025650" cy="1327150"/>
          </a:xfrm>
          <a:prstGeom prst="rect">
            <a:avLst/>
          </a:prstGeom>
          <a:noFill/>
        </p:spPr>
        <p:txBody>
          <a:bodyPr wrap="square" lIns="91440" tIns="45720" rIns="91440" bIns="45720" rtlCol="0" anchor="t">
            <a:spAutoFit/>
          </a:bodyPr>
          <a:lstStyle/>
          <a:p>
            <a:pPr lvl="0" algn="l">
              <a:lnSpc>
                <a:spcPct val="150000"/>
              </a:lnSpc>
              <a:spcAft>
                <a:spcPts val="1000"/>
              </a:spcAft>
              <a:buClrTx/>
              <a:buSzTx/>
              <a:buFontTx/>
              <a:defRPr/>
            </a:pPr>
            <a:r>
              <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a:t>
            </a:r>
          </a:p>
          <a:p>
            <a:pPr lvl="0" algn="l">
              <a:lnSpc>
                <a:spcPct val="150000"/>
              </a:lnSpc>
              <a:spcAft>
                <a:spcPts val="1000"/>
              </a:spcAft>
              <a:buClrTx/>
              <a:buSzTx/>
              <a:buFontTx/>
              <a:defRPr/>
            </a:pPr>
            <a:endPar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34" name="文本框 33"/>
          <p:cNvSpPr txBox="1"/>
          <p:nvPr>
            <p:custDataLst>
              <p:tags r:id="rId32"/>
            </p:custDataLst>
          </p:nvPr>
        </p:nvSpPr>
        <p:spPr bwMode="auto">
          <a:xfrm>
            <a:off x="6960235" y="4615180"/>
            <a:ext cx="2025650" cy="1327150"/>
          </a:xfrm>
          <a:prstGeom prst="rect">
            <a:avLst/>
          </a:prstGeom>
          <a:noFill/>
        </p:spPr>
        <p:txBody>
          <a:bodyPr wrap="square" lIns="91440" tIns="45720" rIns="91440" bIns="45720" rtlCol="0" anchor="t">
            <a:spAutoFit/>
          </a:bodyPr>
          <a:lstStyle/>
          <a:p>
            <a:pPr lvl="0" algn="l">
              <a:lnSpc>
                <a:spcPct val="150000"/>
              </a:lnSpc>
              <a:spcAft>
                <a:spcPts val="1000"/>
              </a:spcAft>
              <a:buClrTx/>
              <a:buSzTx/>
              <a:buFontTx/>
              <a:defRPr/>
            </a:pPr>
            <a:r>
              <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a:t>
            </a:r>
          </a:p>
          <a:p>
            <a:pPr lvl="0" algn="l">
              <a:lnSpc>
                <a:spcPct val="150000"/>
              </a:lnSpc>
              <a:spcAft>
                <a:spcPts val="1000"/>
              </a:spcAft>
              <a:buClrTx/>
              <a:buSzTx/>
              <a:buFontTx/>
              <a:defRPr/>
            </a:pPr>
            <a:endPar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pic>
        <p:nvPicPr>
          <p:cNvPr id="39" name="图片 38" descr="SWU水印 线条1"/>
          <p:cNvPicPr>
            <a:picLocks noChangeAspect="1"/>
          </p:cNvPicPr>
          <p:nvPr/>
        </p:nvPicPr>
        <p:blipFill>
          <a:blip r:embed="rId138"/>
          <a:srcRect t="44204" b="47074"/>
          <a:stretch>
            <a:fillRect/>
          </a:stretch>
        </p:blipFill>
        <p:spPr>
          <a:xfrm>
            <a:off x="0" y="6229350"/>
            <a:ext cx="12190095" cy="757555"/>
          </a:xfrm>
          <a:prstGeom prst="rect">
            <a:avLst/>
          </a:prstGeom>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0" y="382270"/>
            <a:ext cx="5654675" cy="521970"/>
            <a:chOff x="653" y="5042"/>
            <a:chExt cx="8905" cy="822"/>
          </a:xfrm>
        </p:grpSpPr>
        <p:sp>
          <p:nvSpPr>
            <p:cNvPr id="2" name="矩形 1"/>
            <p:cNvSpPr/>
            <p:nvPr/>
          </p:nvSpPr>
          <p:spPr>
            <a:xfrm>
              <a:off x="653" y="5137"/>
              <a:ext cx="1164" cy="567"/>
            </a:xfrm>
            <a:prstGeom prst="rect">
              <a:avLst/>
            </a:prstGeom>
            <a:solidFill>
              <a:srgbClr val="103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4" name="文本框 3"/>
            <p:cNvSpPr txBox="1"/>
            <p:nvPr/>
          </p:nvSpPr>
          <p:spPr>
            <a:xfrm>
              <a:off x="1901" y="5042"/>
              <a:ext cx="7657" cy="822"/>
            </a:xfrm>
            <a:prstGeom prst="rect">
              <a:avLst/>
            </a:prstGeom>
            <a:noFill/>
          </p:spPr>
          <p:txBody>
            <a:bodyPr wrap="square" rtlCol="0">
              <a:spAutoFit/>
            </a:bodyPr>
            <a:lstStyle/>
            <a:p>
              <a:r>
                <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rPr>
                <a:t>单击此处添加大标题内容</a:t>
              </a:r>
            </a:p>
          </p:txBody>
        </p:sp>
      </p:grpSp>
      <p:sp>
        <p:nvSpPr>
          <p:cNvPr id="9" name="矩形: 圆角 3"/>
          <p:cNvSpPr/>
          <p:nvPr>
            <p:custDataLst>
              <p:tags r:id="rId2"/>
            </p:custDataLst>
          </p:nvPr>
        </p:nvSpPr>
        <p:spPr>
          <a:xfrm>
            <a:off x="8603615" y="2560003"/>
            <a:ext cx="2872920" cy="2137065"/>
          </a:xfrm>
          <a:prstGeom prst="roundRect">
            <a:avLst>
              <a:gd name="adj" fmla="val 5768"/>
            </a:avLst>
          </a:prstGeom>
          <a:solidFill>
            <a:srgbClr val="003D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
          <p:cNvSpPr/>
          <p:nvPr>
            <p:custDataLst>
              <p:tags r:id="rId3"/>
            </p:custDataLst>
          </p:nvPr>
        </p:nvSpPr>
        <p:spPr>
          <a:xfrm>
            <a:off x="4639945" y="2560003"/>
            <a:ext cx="2872920" cy="2137065"/>
          </a:xfrm>
          <a:prstGeom prst="roundRect">
            <a:avLst>
              <a:gd name="adj" fmla="val 5768"/>
            </a:avLst>
          </a:prstGeom>
          <a:solidFill>
            <a:srgbClr val="003D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2"/>
          <p:cNvSpPr/>
          <p:nvPr>
            <p:custDataLst>
              <p:tags r:id="rId4"/>
            </p:custDataLst>
          </p:nvPr>
        </p:nvSpPr>
        <p:spPr>
          <a:xfrm>
            <a:off x="676275" y="2560003"/>
            <a:ext cx="2872920" cy="2137065"/>
          </a:xfrm>
          <a:prstGeom prst="roundRect">
            <a:avLst>
              <a:gd name="adj" fmla="val 5768"/>
            </a:avLst>
          </a:prstGeom>
          <a:solidFill>
            <a:srgbClr val="003D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custDataLst>
              <p:tags r:id="rId5"/>
            </p:custDataLst>
          </p:nvPr>
        </p:nvSpPr>
        <p:spPr>
          <a:xfrm>
            <a:off x="982345" y="3712528"/>
            <a:ext cx="2260599" cy="867312"/>
          </a:xfrm>
          <a:prstGeom prst="rect">
            <a:avLst/>
          </a:prstGeom>
          <a:noFill/>
        </p:spPr>
        <p:txBody>
          <a:bodyPr wrap="square" lIns="0" tIns="0" rIns="0" bIns="0" rtlCol="0" anchor="ctr">
            <a:noAutofit/>
          </a:bodyPr>
          <a:lstStyle/>
          <a:p>
            <a:pPr algn="ctr">
              <a:spcBef>
                <a:spcPct val="0"/>
              </a:spcBef>
              <a:spcAft>
                <a:spcPct val="0"/>
              </a:spcAft>
            </a:pPr>
            <a:r>
              <a:rPr kumimoji="1" lang="zh-CN" altLang="en-US" sz="2400" b="1" dirty="0">
                <a:solidFill>
                  <a:srgbClr val="FFFFFF"/>
                </a:solidFill>
                <a:latin typeface="思源黑体 CN Heavy" panose="020B0A00000000000000" charset="-122"/>
                <a:ea typeface="思源黑体 CN Heavy" panose="020B0A00000000000000" charset="-122"/>
                <a:cs typeface="+mn-ea"/>
              </a:rPr>
              <a:t>请输入您的标题</a:t>
            </a:r>
          </a:p>
        </p:txBody>
      </p:sp>
      <p:sp>
        <p:nvSpPr>
          <p:cNvPr id="29" name="圆角矩形 28"/>
          <p:cNvSpPr/>
          <p:nvPr/>
        </p:nvSpPr>
        <p:spPr>
          <a:xfrm>
            <a:off x="981710" y="1351280"/>
            <a:ext cx="2261235" cy="2188845"/>
          </a:xfrm>
          <a:prstGeom prst="roundRect">
            <a:avLst>
              <a:gd name="adj" fmla="val 7339"/>
            </a:avLst>
          </a:prstGeom>
          <a:blipFill rotWithShape="1">
            <a:blip r:embed="rId12"/>
            <a:stretch>
              <a:fillRect l="-54000" t="-2000" r="-32000" b="-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3" name="圆角矩形 32"/>
          <p:cNvSpPr/>
          <p:nvPr/>
        </p:nvSpPr>
        <p:spPr>
          <a:xfrm>
            <a:off x="4951730" y="1351280"/>
            <a:ext cx="2261235" cy="2188845"/>
          </a:xfrm>
          <a:prstGeom prst="roundRect">
            <a:avLst>
              <a:gd name="adj" fmla="val 7339"/>
            </a:avLst>
          </a:prstGeom>
          <a:blipFill rotWithShape="1">
            <a:blip r:embed="rId13"/>
            <a:stretch>
              <a:fillRect l="-54000" t="-2000" r="-32000" b="-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圆角矩形 33"/>
          <p:cNvSpPr/>
          <p:nvPr/>
        </p:nvSpPr>
        <p:spPr>
          <a:xfrm>
            <a:off x="8909685" y="1351280"/>
            <a:ext cx="2261235" cy="2188845"/>
          </a:xfrm>
          <a:prstGeom prst="roundRect">
            <a:avLst>
              <a:gd name="adj" fmla="val 7339"/>
            </a:avLst>
          </a:prstGeom>
          <a:blipFill rotWithShape="1">
            <a:blip r:embed="rId14"/>
            <a:stretch>
              <a:fillRect l="-59000" t="-2000" r="-14000" b="-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5" name="矩形 34"/>
          <p:cNvSpPr/>
          <p:nvPr>
            <p:custDataLst>
              <p:tags r:id="rId6"/>
            </p:custDataLst>
          </p:nvPr>
        </p:nvSpPr>
        <p:spPr>
          <a:xfrm>
            <a:off x="4946015" y="3711893"/>
            <a:ext cx="2260599" cy="867312"/>
          </a:xfrm>
          <a:prstGeom prst="rect">
            <a:avLst/>
          </a:prstGeom>
          <a:noFill/>
        </p:spPr>
        <p:txBody>
          <a:bodyPr wrap="square" lIns="0" tIns="0" rIns="0" bIns="0" rtlCol="0" anchor="ctr">
            <a:noAutofit/>
          </a:bodyPr>
          <a:lstStyle/>
          <a:p>
            <a:pPr algn="ctr">
              <a:spcBef>
                <a:spcPct val="0"/>
              </a:spcBef>
              <a:spcAft>
                <a:spcPct val="0"/>
              </a:spcAft>
            </a:pPr>
            <a:r>
              <a:rPr kumimoji="1" lang="zh-CN" altLang="en-US" sz="2400" b="1" dirty="0">
                <a:solidFill>
                  <a:srgbClr val="FFFFFF"/>
                </a:solidFill>
                <a:latin typeface="思源黑体 CN Heavy" panose="020B0A00000000000000" charset="-122"/>
                <a:ea typeface="思源黑体 CN Heavy" panose="020B0A00000000000000" charset="-122"/>
                <a:cs typeface="+mn-ea"/>
              </a:rPr>
              <a:t>请输入您的标题</a:t>
            </a:r>
          </a:p>
        </p:txBody>
      </p:sp>
      <p:sp>
        <p:nvSpPr>
          <p:cNvPr id="36" name="矩形 35"/>
          <p:cNvSpPr/>
          <p:nvPr>
            <p:custDataLst>
              <p:tags r:id="rId7"/>
            </p:custDataLst>
          </p:nvPr>
        </p:nvSpPr>
        <p:spPr>
          <a:xfrm>
            <a:off x="8909685" y="3712528"/>
            <a:ext cx="2260599" cy="867312"/>
          </a:xfrm>
          <a:prstGeom prst="rect">
            <a:avLst/>
          </a:prstGeom>
          <a:noFill/>
        </p:spPr>
        <p:txBody>
          <a:bodyPr wrap="square" lIns="0" tIns="0" rIns="0" bIns="0" rtlCol="0" anchor="ctr">
            <a:noAutofit/>
          </a:bodyPr>
          <a:lstStyle/>
          <a:p>
            <a:pPr algn="ctr">
              <a:spcBef>
                <a:spcPct val="0"/>
              </a:spcBef>
              <a:spcAft>
                <a:spcPct val="0"/>
              </a:spcAft>
            </a:pPr>
            <a:r>
              <a:rPr kumimoji="1" lang="zh-CN" altLang="en-US" sz="2400" b="1" dirty="0">
                <a:solidFill>
                  <a:srgbClr val="FFFFFF"/>
                </a:solidFill>
                <a:latin typeface="思源黑体 CN Heavy" panose="020B0A00000000000000" charset="-122"/>
                <a:ea typeface="思源黑体 CN Heavy" panose="020B0A00000000000000" charset="-122"/>
                <a:cs typeface="+mn-ea"/>
              </a:rPr>
              <a:t>请输入您的标题</a:t>
            </a:r>
          </a:p>
        </p:txBody>
      </p:sp>
      <p:sp>
        <p:nvSpPr>
          <p:cNvPr id="38" name="矩形 37"/>
          <p:cNvSpPr/>
          <p:nvPr>
            <p:custDataLst>
              <p:tags r:id="rId8"/>
            </p:custDataLst>
          </p:nvPr>
        </p:nvSpPr>
        <p:spPr>
          <a:xfrm>
            <a:off x="1002484" y="4752289"/>
            <a:ext cx="2240280" cy="1529715"/>
          </a:xfrm>
          <a:prstGeom prst="rect">
            <a:avLst/>
          </a:prstGeom>
        </p:spPr>
        <p:txBody>
          <a:bodyPr wrap="none">
            <a:spAutoFit/>
          </a:bodyPr>
          <a:lstStyle/>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p>
        </p:txBody>
      </p:sp>
      <p:sp>
        <p:nvSpPr>
          <p:cNvPr id="39" name="矩形 38"/>
          <p:cNvSpPr/>
          <p:nvPr>
            <p:custDataLst>
              <p:tags r:id="rId9"/>
            </p:custDataLst>
          </p:nvPr>
        </p:nvSpPr>
        <p:spPr>
          <a:xfrm>
            <a:off x="4951549" y="4751019"/>
            <a:ext cx="2240280" cy="1529715"/>
          </a:xfrm>
          <a:prstGeom prst="rect">
            <a:avLst/>
          </a:prstGeom>
        </p:spPr>
        <p:txBody>
          <a:bodyPr wrap="none">
            <a:spAutoFit/>
          </a:bodyPr>
          <a:lstStyle/>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p>
        </p:txBody>
      </p:sp>
      <p:sp>
        <p:nvSpPr>
          <p:cNvPr id="40" name="矩形 39"/>
          <p:cNvSpPr/>
          <p:nvPr>
            <p:custDataLst>
              <p:tags r:id="rId10"/>
            </p:custDataLst>
          </p:nvPr>
        </p:nvSpPr>
        <p:spPr>
          <a:xfrm>
            <a:off x="8922839" y="4752289"/>
            <a:ext cx="2240280" cy="1529715"/>
          </a:xfrm>
          <a:prstGeom prst="rect">
            <a:avLst/>
          </a:prstGeom>
        </p:spPr>
        <p:txBody>
          <a:bodyPr wrap="none">
            <a:spAutoFit/>
          </a:bodyPr>
          <a:lstStyle/>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p>
        </p:txBody>
      </p:sp>
      <p:pic>
        <p:nvPicPr>
          <p:cNvPr id="10" name="图片 9" descr="SWU水印 线条1"/>
          <p:cNvPicPr>
            <a:picLocks noChangeAspect="1"/>
          </p:cNvPicPr>
          <p:nvPr/>
        </p:nvPicPr>
        <p:blipFill>
          <a:blip r:embed="rId15"/>
          <a:srcRect t="44204" b="47074"/>
          <a:stretch>
            <a:fillRect/>
          </a:stretch>
        </p:blipFill>
        <p:spPr>
          <a:xfrm>
            <a:off x="0" y="6229350"/>
            <a:ext cx="12190095" cy="757555"/>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192962"/>
            <a:ext cx="12190730" cy="4762500"/>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p:cNvSpPr/>
          <p:nvPr/>
        </p:nvSpPr>
        <p:spPr>
          <a:xfrm>
            <a:off x="1270" y="6054090"/>
            <a:ext cx="12190730" cy="82550"/>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p:nvSpPr>
        <p:spPr>
          <a:xfrm>
            <a:off x="1270" y="1021512"/>
            <a:ext cx="12190730" cy="82550"/>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279650" y="1974215"/>
            <a:ext cx="7632700" cy="1291590"/>
          </a:xfrm>
          <a:prstGeom prst="rect">
            <a:avLst/>
          </a:prstGeom>
          <a:noFill/>
        </p:spPr>
        <p:txBody>
          <a:bodyPr wrap="square" rtlCol="0">
            <a:spAutoFit/>
          </a:bodyPr>
          <a:lstStyle/>
          <a:p>
            <a:pPr algn="ctr">
              <a:lnSpc>
                <a:spcPct val="130000"/>
              </a:lnSpc>
            </a:pPr>
            <a:r>
              <a:rPr lang="zh-CN" altLang="en-US" sz="6000" b="1" dirty="0">
                <a:solidFill>
                  <a:schemeClr val="bg1"/>
                </a:solidFill>
                <a:latin typeface="方正大标宋简体 (标题)" charset="0"/>
                <a:ea typeface="方正大标宋简体 (标题)" charset="0"/>
              </a:rPr>
              <a:t>极简蓝色政务模版</a:t>
            </a:r>
          </a:p>
        </p:txBody>
      </p:sp>
      <p:sp>
        <p:nvSpPr>
          <p:cNvPr id="20" name="文本框 19"/>
          <p:cNvSpPr txBox="1"/>
          <p:nvPr>
            <p:custDataLst>
              <p:tags r:id="rId3"/>
            </p:custDataLst>
          </p:nvPr>
        </p:nvSpPr>
        <p:spPr>
          <a:xfrm>
            <a:off x="4658360" y="3225165"/>
            <a:ext cx="2875280" cy="1052195"/>
          </a:xfrm>
          <a:prstGeom prst="rect">
            <a:avLst/>
          </a:prstGeom>
          <a:noFill/>
        </p:spPr>
        <p:txBody>
          <a:bodyPr wrap="square" rtlCol="0">
            <a:noAutofit/>
          </a:bodyPr>
          <a:lstStyle/>
          <a:p>
            <a:pPr algn="ctr">
              <a:lnSpc>
                <a:spcPct val="130000"/>
              </a:lnSpc>
            </a:pPr>
            <a:r>
              <a:rPr lang="zh-CN" altLang="en-US"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西南大学</a:t>
            </a:r>
          </a:p>
          <a:p>
            <a:pPr algn="ctr">
              <a:lnSpc>
                <a:spcPct val="130000"/>
              </a:lnSpc>
            </a:pPr>
            <a:r>
              <a:rPr lang="en-US" altLang="zh-CN"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2024</a:t>
            </a:r>
            <a:r>
              <a:rPr lang="zh-CN" altLang="en-US"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年</a:t>
            </a:r>
            <a:r>
              <a:rPr lang="en-US" altLang="zh-CN"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1</a:t>
            </a:r>
            <a:r>
              <a:rPr lang="zh-CN" altLang="en-US"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月</a:t>
            </a:r>
            <a:r>
              <a:rPr lang="en-US" altLang="zh-CN"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1</a:t>
            </a:r>
            <a:r>
              <a:rPr lang="zh-CN" altLang="en-US"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日</a:t>
            </a:r>
          </a:p>
        </p:txBody>
      </p:sp>
      <p:pic>
        <p:nvPicPr>
          <p:cNvPr id="14" name="图片 13" descr="校训"/>
          <p:cNvPicPr>
            <a:picLocks noChangeAspect="1"/>
          </p:cNvPicPr>
          <p:nvPr/>
        </p:nvPicPr>
        <p:blipFill>
          <a:blip r:embed="rId5"/>
          <a:srcRect b="60826"/>
          <a:stretch>
            <a:fillRect/>
          </a:stretch>
        </p:blipFill>
        <p:spPr>
          <a:xfrm>
            <a:off x="9245600" y="6313805"/>
            <a:ext cx="1522095" cy="421640"/>
          </a:xfrm>
          <a:prstGeom prst="rect">
            <a:avLst/>
          </a:prstGeom>
        </p:spPr>
      </p:pic>
      <p:pic>
        <p:nvPicPr>
          <p:cNvPr id="15" name="图片 14" descr="校训"/>
          <p:cNvPicPr>
            <a:picLocks noChangeAspect="1"/>
          </p:cNvPicPr>
          <p:nvPr/>
        </p:nvPicPr>
        <p:blipFill>
          <a:blip r:embed="rId5"/>
          <a:srcRect t="41062" b="18997"/>
          <a:stretch>
            <a:fillRect/>
          </a:stretch>
        </p:blipFill>
        <p:spPr>
          <a:xfrm>
            <a:off x="10689590" y="6305550"/>
            <a:ext cx="1522095" cy="429895"/>
          </a:xfrm>
          <a:prstGeom prst="rect">
            <a:avLst/>
          </a:prstGeom>
        </p:spPr>
      </p:pic>
      <p:pic>
        <p:nvPicPr>
          <p:cNvPr id="4" name="图片 3" descr="5.28 玉兰7"/>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380000">
            <a:off x="-382905" y="3598545"/>
            <a:ext cx="2835275" cy="2714625"/>
          </a:xfrm>
          <a:prstGeom prst="rect">
            <a:avLst/>
          </a:prstGeom>
        </p:spPr>
      </p:pic>
      <p:sp>
        <p:nvSpPr>
          <p:cNvPr id="9" name="椭圆 8"/>
          <p:cNvSpPr/>
          <p:nvPr/>
        </p:nvSpPr>
        <p:spPr>
          <a:xfrm>
            <a:off x="5006340" y="134620"/>
            <a:ext cx="2093595" cy="2093595"/>
          </a:xfrm>
          <a:prstGeom prst="ellipse">
            <a:avLst/>
          </a:prstGeom>
          <a:solidFill>
            <a:schemeClr val="bg1"/>
          </a:solidFill>
          <a:ln>
            <a:noFill/>
          </a:ln>
          <a:effectLst>
            <a:outerShdw blurRad="50800" dist="381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7" name="图片 16" descr="7.5校徽组合(转曲版）"/>
          <p:cNvPicPr>
            <a:picLocks noChangeAspect="1"/>
          </p:cNvPicPr>
          <p:nvPr/>
        </p:nvPicPr>
        <p:blipFill>
          <a:blip r:embed="rId8"/>
          <a:stretch>
            <a:fillRect/>
          </a:stretch>
        </p:blipFill>
        <p:spPr>
          <a:xfrm>
            <a:off x="5070158" y="198438"/>
            <a:ext cx="1965960" cy="1965960"/>
          </a:xfrm>
          <a:prstGeom prst="rect">
            <a:avLst/>
          </a:prstGeom>
        </p:spPr>
      </p:pic>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微信图片_20230425115750"/>
          <p:cNvPicPr>
            <a:picLocks noChangeAspect="1"/>
          </p:cNvPicPr>
          <p:nvPr/>
        </p:nvPicPr>
        <p:blipFill>
          <a:blip r:embed="rId7"/>
          <a:stretch>
            <a:fillRect/>
          </a:stretch>
        </p:blipFill>
        <p:spPr>
          <a:xfrm>
            <a:off x="5708015" y="0"/>
            <a:ext cx="4568825" cy="6858000"/>
          </a:xfrm>
          <a:prstGeom prst="rect">
            <a:avLst/>
          </a:prstGeom>
        </p:spPr>
      </p:pic>
      <p:sp>
        <p:nvSpPr>
          <p:cNvPr id="4" name="矩形 3"/>
          <p:cNvSpPr/>
          <p:nvPr/>
        </p:nvSpPr>
        <p:spPr>
          <a:xfrm>
            <a:off x="8232040" y="1232452"/>
            <a:ext cx="3443913" cy="4393096"/>
          </a:xfrm>
          <a:prstGeom prst="rect">
            <a:avLst/>
          </a:prstGeom>
          <a:solidFill>
            <a:srgbClr val="003D8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12" name="文本框 11"/>
          <p:cNvSpPr txBox="1"/>
          <p:nvPr/>
        </p:nvSpPr>
        <p:spPr>
          <a:xfrm flipH="1">
            <a:off x="536575" y="3371850"/>
            <a:ext cx="4729480" cy="1337945"/>
          </a:xfrm>
          <a:prstGeom prst="rect">
            <a:avLst/>
          </a:prstGeom>
          <a:noFill/>
        </p:spPr>
        <p:txBody>
          <a:bodyPr wrap="square" rtlCol="0">
            <a:spAutoFit/>
          </a:bodyPr>
          <a:lstStyle/>
          <a:p>
            <a:pPr indent="0" algn="just">
              <a:lnSpc>
                <a:spcPct val="150000"/>
              </a:lnSpc>
              <a:buFont typeface="Arial" panose="020B0604020202020204" pitchFamily="34" charset="0"/>
              <a:buNone/>
            </a:pPr>
            <a:r>
              <a:rPr lang="zh-CN" dirty="0">
                <a:solidFill>
                  <a:schemeClr val="tx1">
                    <a:lumMod val="75000"/>
                    <a:lumOff val="25000"/>
                  </a:schemeClr>
                </a:solidFill>
                <a:latin typeface="思源黑体 CN Normal" panose="020B0400000000000000" charset="-122"/>
                <a:ea typeface="思源黑体 CN Normal" panose="020B0400000000000000" charset="-122"/>
                <a:sym typeface="+mn-ea"/>
              </a:rPr>
              <a:t>点击此处输入标题文本点击此处输入标题文本点击此处输入标题文本点击此处输入标题文本点击此处输入标题文本</a:t>
            </a:r>
            <a:endParaRPr lang="zh-CN" altLang="en-US" dirty="0">
              <a:solidFill>
                <a:schemeClr val="bg2">
                  <a:lumMod val="25000"/>
                </a:schemeClr>
              </a:solidFill>
              <a:latin typeface="HYYakuHei 65W" panose="020B0604020202020204" pitchFamily="34" charset="-122"/>
              <a:ea typeface="HYYakuHei 65W" panose="020B0604020202020204" pitchFamily="34" charset="-122"/>
              <a:cs typeface="Calibri" panose="020F0502020204030204" charset="0"/>
            </a:endParaRPr>
          </a:p>
        </p:txBody>
      </p:sp>
      <p:sp>
        <p:nvSpPr>
          <p:cNvPr id="13" name="文本框 12"/>
          <p:cNvSpPr txBox="1"/>
          <p:nvPr/>
        </p:nvSpPr>
        <p:spPr>
          <a:xfrm flipH="1">
            <a:off x="536714" y="2778596"/>
            <a:ext cx="3191710" cy="461665"/>
          </a:xfrm>
          <a:prstGeom prst="rect">
            <a:avLst/>
          </a:prstGeom>
          <a:noFill/>
        </p:spPr>
        <p:txBody>
          <a:bodyPr wrap="square" rtlCol="0">
            <a:spAutoFit/>
          </a:bodyPr>
          <a:lstStyle/>
          <a:p>
            <a:pPr lvl="0" algn="l">
              <a:buClrTx/>
              <a:buSzTx/>
              <a:buFontTx/>
            </a:pPr>
            <a:r>
              <a:rPr lang="zh-CN" altLang="en-US" sz="2400" b="1" dirty="0">
                <a:solidFill>
                  <a:srgbClr val="003D83"/>
                </a:solidFill>
                <a:latin typeface="思源黑体 CN Heavy" panose="020B0A00000000000000" charset="-122"/>
                <a:ea typeface="思源黑体 CN Heavy" panose="020B0A00000000000000" charset="-122"/>
                <a:sym typeface="+mn-ea"/>
              </a:rPr>
              <a:t>添加副标题</a:t>
            </a:r>
          </a:p>
        </p:txBody>
      </p:sp>
      <p:grpSp>
        <p:nvGrpSpPr>
          <p:cNvPr id="3" name="组合 2"/>
          <p:cNvGrpSpPr/>
          <p:nvPr/>
        </p:nvGrpSpPr>
        <p:grpSpPr>
          <a:xfrm>
            <a:off x="661815" y="5108892"/>
            <a:ext cx="915194" cy="220840"/>
            <a:chOff x="820616" y="5088836"/>
            <a:chExt cx="1675354" cy="404270"/>
          </a:xfrm>
          <a:solidFill>
            <a:srgbClr val="003D83"/>
          </a:solidFill>
        </p:grpSpPr>
        <p:sp>
          <p:nvSpPr>
            <p:cNvPr id="14" name="平行四边形 13"/>
            <p:cNvSpPr/>
            <p:nvPr/>
          </p:nvSpPr>
          <p:spPr>
            <a:xfrm>
              <a:off x="820616" y="5088836"/>
              <a:ext cx="323634" cy="404270"/>
            </a:xfrm>
            <a:prstGeom prst="parallelogram">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5" name="平行四边形 14"/>
            <p:cNvSpPr/>
            <p:nvPr/>
          </p:nvSpPr>
          <p:spPr>
            <a:xfrm>
              <a:off x="1158546" y="5088836"/>
              <a:ext cx="323634" cy="404270"/>
            </a:xfrm>
            <a:prstGeom prst="parallelogram">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6" name="平行四边形 15"/>
            <p:cNvSpPr/>
            <p:nvPr/>
          </p:nvSpPr>
          <p:spPr>
            <a:xfrm>
              <a:off x="1496476" y="5088836"/>
              <a:ext cx="323634" cy="404270"/>
            </a:xfrm>
            <a:prstGeom prst="parallelogram">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7" name="平行四边形 16"/>
            <p:cNvSpPr/>
            <p:nvPr/>
          </p:nvSpPr>
          <p:spPr>
            <a:xfrm>
              <a:off x="1834406" y="5088836"/>
              <a:ext cx="323634" cy="404270"/>
            </a:xfrm>
            <a:prstGeom prst="parallelogram">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8" name="平行四边形 17"/>
            <p:cNvSpPr/>
            <p:nvPr/>
          </p:nvSpPr>
          <p:spPr>
            <a:xfrm>
              <a:off x="2172336" y="5088836"/>
              <a:ext cx="323634" cy="404270"/>
            </a:xfrm>
            <a:prstGeom prst="parallelogram">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grpSp>
      <p:grpSp>
        <p:nvGrpSpPr>
          <p:cNvPr id="28" name="组合 27"/>
          <p:cNvGrpSpPr/>
          <p:nvPr/>
        </p:nvGrpSpPr>
        <p:grpSpPr>
          <a:xfrm>
            <a:off x="0" y="382270"/>
            <a:ext cx="5654675" cy="521970"/>
            <a:chOff x="653" y="5042"/>
            <a:chExt cx="8905" cy="822"/>
          </a:xfrm>
        </p:grpSpPr>
        <p:sp>
          <p:nvSpPr>
            <p:cNvPr id="5" name="矩形 4"/>
            <p:cNvSpPr/>
            <p:nvPr/>
          </p:nvSpPr>
          <p:spPr>
            <a:xfrm>
              <a:off x="653" y="5137"/>
              <a:ext cx="1164" cy="567"/>
            </a:xfrm>
            <a:prstGeom prst="rect">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6" name="文本框 5"/>
            <p:cNvSpPr txBox="1"/>
            <p:nvPr/>
          </p:nvSpPr>
          <p:spPr>
            <a:xfrm>
              <a:off x="1901" y="5042"/>
              <a:ext cx="7657" cy="822"/>
            </a:xfrm>
            <a:prstGeom prst="rect">
              <a:avLst/>
            </a:prstGeom>
            <a:noFill/>
          </p:spPr>
          <p:txBody>
            <a:bodyPr wrap="square" rtlCol="0">
              <a:spAutoFit/>
            </a:bodyPr>
            <a:lstStyle/>
            <a:p>
              <a:r>
                <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rPr>
                <a:t>单击此处添加大标题内容</a:t>
              </a:r>
            </a:p>
          </p:txBody>
        </p:sp>
      </p:grpSp>
      <p:sp>
        <p:nvSpPr>
          <p:cNvPr id="26" name="文本框 25"/>
          <p:cNvSpPr txBox="1"/>
          <p:nvPr>
            <p:custDataLst>
              <p:tags r:id="rId2"/>
            </p:custDataLst>
          </p:nvPr>
        </p:nvSpPr>
        <p:spPr bwMode="auto">
          <a:xfrm flipH="1">
            <a:off x="8654514" y="2464811"/>
            <a:ext cx="2674337" cy="83058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lnSpc>
                <a:spcPct val="150000"/>
              </a:lnSpc>
              <a:spcBef>
                <a:spcPts val="0"/>
              </a:spcBef>
              <a:spcAft>
                <a:spcPts val="0"/>
              </a:spcAft>
              <a:buClrTx/>
              <a:buSzTx/>
              <a:buFontTx/>
              <a:defRPr sz="1200">
                <a:solidFill>
                  <a:schemeClr val="accent1"/>
                </a:solidFill>
              </a:defRPr>
            </a:pPr>
            <a:r>
              <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点击输入您的文字内容点击输入您的文字内容点击输入您的文字内容点击输入您的文字内容</a:t>
            </a:r>
          </a:p>
        </p:txBody>
      </p:sp>
      <p:sp>
        <p:nvSpPr>
          <p:cNvPr id="27" name="文本框 26"/>
          <p:cNvSpPr txBox="1"/>
          <p:nvPr>
            <p:custDataLst>
              <p:tags r:id="rId3"/>
            </p:custDataLst>
          </p:nvPr>
        </p:nvSpPr>
        <p:spPr bwMode="auto">
          <a:xfrm>
            <a:off x="8654516" y="2193858"/>
            <a:ext cx="2674336" cy="27686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spcBef>
                <a:spcPct val="20000"/>
              </a:spcBef>
              <a:buClrTx/>
              <a:buSzTx/>
              <a:buFontTx/>
            </a:pPr>
            <a:r>
              <a:rPr lang="zh-CN" altLang="en-US" sz="1600" dirty="0">
                <a:solidFill>
                  <a:schemeClr val="bg1"/>
                </a:solidFill>
                <a:latin typeface="思源黑体 CN Bold" panose="020B0800000000000000" charset="-122"/>
                <a:ea typeface="思源黑体 CN Bold" panose="020B0800000000000000" charset="-122"/>
                <a:cs typeface="+mn-ea"/>
                <a:sym typeface="+mn-ea"/>
              </a:rPr>
              <a:t>添加小标题</a:t>
            </a:r>
          </a:p>
        </p:txBody>
      </p:sp>
      <p:sp>
        <p:nvSpPr>
          <p:cNvPr id="30" name="文本框 29"/>
          <p:cNvSpPr txBox="1"/>
          <p:nvPr>
            <p:custDataLst>
              <p:tags r:id="rId4"/>
            </p:custDataLst>
          </p:nvPr>
        </p:nvSpPr>
        <p:spPr bwMode="auto">
          <a:xfrm flipH="1">
            <a:off x="8654514" y="4165023"/>
            <a:ext cx="2674337" cy="83058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lnSpc>
                <a:spcPct val="150000"/>
              </a:lnSpc>
              <a:spcBef>
                <a:spcPts val="0"/>
              </a:spcBef>
              <a:spcAft>
                <a:spcPts val="0"/>
              </a:spcAft>
              <a:buClrTx/>
              <a:buSzTx/>
              <a:buFontTx/>
              <a:defRPr sz="1200">
                <a:solidFill>
                  <a:schemeClr val="accent1"/>
                </a:solidFill>
              </a:defRPr>
            </a:pPr>
            <a:r>
              <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点击输入您的文字内容点击输入您的文字内容点击输入您的文字内容点击输入您的文字内容</a:t>
            </a:r>
          </a:p>
        </p:txBody>
      </p:sp>
      <p:sp>
        <p:nvSpPr>
          <p:cNvPr id="31" name="文本框 30"/>
          <p:cNvSpPr txBox="1"/>
          <p:nvPr>
            <p:custDataLst>
              <p:tags r:id="rId5"/>
            </p:custDataLst>
          </p:nvPr>
        </p:nvSpPr>
        <p:spPr bwMode="auto">
          <a:xfrm>
            <a:off x="8654516" y="3894070"/>
            <a:ext cx="2674336" cy="27686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spcBef>
                <a:spcPct val="20000"/>
              </a:spcBef>
              <a:buClrTx/>
              <a:buSzTx/>
              <a:buFontTx/>
            </a:pPr>
            <a:r>
              <a:rPr lang="zh-CN" altLang="en-US" sz="1600" dirty="0">
                <a:solidFill>
                  <a:schemeClr val="bg1"/>
                </a:solidFill>
                <a:latin typeface="思源黑体 CN Bold" panose="020B0800000000000000" charset="-122"/>
                <a:ea typeface="思源黑体 CN Bold" panose="020B0800000000000000" charset="-122"/>
                <a:cs typeface="+mn-ea"/>
                <a:sym typeface="+mn-ea"/>
              </a:rPr>
              <a:t>添加小标题</a:t>
            </a: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12"/>
          <p:cNvSpPr txBox="1">
            <a:spLocks noChangeArrowheads="1"/>
          </p:cNvSpPr>
          <p:nvPr/>
        </p:nvSpPr>
        <p:spPr>
          <a:xfrm>
            <a:off x="783908" y="2282760"/>
            <a:ext cx="4840288"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ClrTx/>
              <a:buSzTx/>
              <a:buFont typeface="Arial" panose="020B0604020202020204" pitchFamily="34" charset="0"/>
              <a:buChar char="•"/>
            </a:pPr>
            <a:r>
              <a:rPr lang="zh-CN" dirty="0">
                <a:solidFill>
                  <a:schemeClr val="tx1">
                    <a:lumMod val="75000"/>
                    <a:lumOff val="25000"/>
                  </a:schemeClr>
                </a:solidFill>
                <a:latin typeface="思源黑体 CN Normal" panose="020B0400000000000000" charset="-122"/>
                <a:ea typeface="思源黑体 CN Normal" panose="020B0400000000000000" charset="-122"/>
              </a:rPr>
              <a:t>点击此处输入标题文本点击此处输入标题文本点击此处输入标题文本点击此处输入标题文本点击此处输入标题文本</a:t>
            </a:r>
          </a:p>
        </p:txBody>
      </p:sp>
      <p:sp>
        <p:nvSpPr>
          <p:cNvPr id="43" name="文本框 12"/>
          <p:cNvSpPr txBox="1">
            <a:spLocks noChangeArrowheads="1"/>
          </p:cNvSpPr>
          <p:nvPr/>
        </p:nvSpPr>
        <p:spPr>
          <a:xfrm>
            <a:off x="782320" y="3688556"/>
            <a:ext cx="4938712"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Normal" panose="020B0400000000000000" charset="-122"/>
                <a:ea typeface="思源黑体 CN Normal" panose="020B0400000000000000" charset="-122"/>
              </a:rPr>
              <a:t>点击此处输入标题文本点击此处输入标题文本点击此处输入标题文本点击此处输入标题文本点击此处输入标题文本</a:t>
            </a:r>
          </a:p>
        </p:txBody>
      </p:sp>
      <p:sp>
        <p:nvSpPr>
          <p:cNvPr id="8" name="文本框 7"/>
          <p:cNvSpPr txBox="1"/>
          <p:nvPr/>
        </p:nvSpPr>
        <p:spPr>
          <a:xfrm>
            <a:off x="782609" y="1456872"/>
            <a:ext cx="2985722" cy="460375"/>
          </a:xfrm>
          <a:prstGeom prst="rect">
            <a:avLst/>
          </a:prstGeom>
          <a:noFill/>
        </p:spPr>
        <p:txBody>
          <a:bodyPr wrap="square" rtlCol="0">
            <a:spAutoFit/>
          </a:bodyPr>
          <a:lstStyle/>
          <a:p>
            <a:r>
              <a:rPr lang="zh-CN" altLang="en-US" sz="2400" b="1" dirty="0">
                <a:solidFill>
                  <a:srgbClr val="003D83"/>
                </a:solidFill>
                <a:latin typeface="思源黑体 CN Heavy" panose="020B0A00000000000000" charset="-122"/>
                <a:ea typeface="思源黑体 CN Heavy" panose="020B0A00000000000000" charset="-122"/>
              </a:rPr>
              <a:t>添加标题内容</a:t>
            </a:r>
          </a:p>
        </p:txBody>
      </p:sp>
      <p:cxnSp>
        <p:nvCxnSpPr>
          <p:cNvPr id="9" name="直接连接符 8"/>
          <p:cNvCxnSpPr/>
          <p:nvPr/>
        </p:nvCxnSpPr>
        <p:spPr>
          <a:xfrm>
            <a:off x="894715" y="1964690"/>
            <a:ext cx="4104640" cy="0"/>
          </a:xfrm>
          <a:prstGeom prst="line">
            <a:avLst/>
          </a:prstGeom>
          <a:ln w="9525">
            <a:solidFill>
              <a:srgbClr val="103778"/>
            </a:solidFill>
            <a:prstDash val="solid"/>
          </a:ln>
        </p:spPr>
        <p:style>
          <a:lnRef idx="2">
            <a:schemeClr val="accent1"/>
          </a:lnRef>
          <a:fillRef idx="0">
            <a:srgbClr val="FFFFFF"/>
          </a:fillRef>
          <a:effectRef idx="0">
            <a:srgbClr val="FFFFFF"/>
          </a:effectRef>
          <a:fontRef idx="minor">
            <a:schemeClr val="tx1"/>
          </a:fontRef>
        </p:style>
      </p:cxnSp>
      <p:pic>
        <p:nvPicPr>
          <p:cNvPr id="2" name="图片 1" descr="_DSC4716"/>
          <p:cNvPicPr>
            <a:picLocks noChangeAspect="1"/>
          </p:cNvPicPr>
          <p:nvPr/>
        </p:nvPicPr>
        <p:blipFill>
          <a:blip r:embed="rId3"/>
          <a:stretch>
            <a:fillRect/>
          </a:stretch>
        </p:blipFill>
        <p:spPr>
          <a:xfrm>
            <a:off x="6514465" y="2091055"/>
            <a:ext cx="4756785" cy="2675890"/>
          </a:xfrm>
          <a:prstGeom prst="rect">
            <a:avLst/>
          </a:prstGeom>
        </p:spPr>
      </p:pic>
      <p:cxnSp>
        <p:nvCxnSpPr>
          <p:cNvPr id="4" name="直接连接符 3"/>
          <p:cNvCxnSpPr/>
          <p:nvPr/>
        </p:nvCxnSpPr>
        <p:spPr>
          <a:xfrm>
            <a:off x="6074410" y="1936115"/>
            <a:ext cx="2275840" cy="0"/>
          </a:xfrm>
          <a:prstGeom prst="line">
            <a:avLst/>
          </a:prstGeom>
          <a:ln w="28575">
            <a:solidFill>
              <a:srgbClr val="003D83"/>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flipV="1">
            <a:off x="6303645" y="1793240"/>
            <a:ext cx="1905" cy="643890"/>
          </a:xfrm>
          <a:prstGeom prst="line">
            <a:avLst/>
          </a:prstGeom>
          <a:ln w="28575">
            <a:solidFill>
              <a:srgbClr val="003D83"/>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10294620" y="5026660"/>
            <a:ext cx="1245235" cy="0"/>
          </a:xfrm>
          <a:prstGeom prst="line">
            <a:avLst/>
          </a:prstGeom>
          <a:ln w="28575">
            <a:solidFill>
              <a:srgbClr val="003D83"/>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flipV="1">
            <a:off x="11480165" y="4499610"/>
            <a:ext cx="1905" cy="643890"/>
          </a:xfrm>
          <a:prstGeom prst="line">
            <a:avLst/>
          </a:prstGeom>
          <a:ln w="28575">
            <a:solidFill>
              <a:srgbClr val="003D83"/>
            </a:solidFill>
          </a:ln>
        </p:spPr>
        <p:style>
          <a:lnRef idx="2">
            <a:schemeClr val="accent1"/>
          </a:lnRef>
          <a:fillRef idx="0">
            <a:srgbClr val="FFFFFF"/>
          </a:fillRef>
          <a:effectRef idx="0">
            <a:srgbClr val="FFFFFF"/>
          </a:effectRef>
          <a:fontRef idx="minor">
            <a:schemeClr val="tx1"/>
          </a:fontRef>
        </p:style>
      </p:cxnSp>
      <p:grpSp>
        <p:nvGrpSpPr>
          <p:cNvPr id="28" name="组合 27"/>
          <p:cNvGrpSpPr/>
          <p:nvPr/>
        </p:nvGrpSpPr>
        <p:grpSpPr>
          <a:xfrm>
            <a:off x="0" y="382270"/>
            <a:ext cx="5654675" cy="521970"/>
            <a:chOff x="653" y="5042"/>
            <a:chExt cx="8905" cy="822"/>
          </a:xfrm>
        </p:grpSpPr>
        <p:sp>
          <p:nvSpPr>
            <p:cNvPr id="12" name="矩形 11"/>
            <p:cNvSpPr/>
            <p:nvPr/>
          </p:nvSpPr>
          <p:spPr>
            <a:xfrm>
              <a:off x="653" y="5137"/>
              <a:ext cx="1164" cy="567"/>
            </a:xfrm>
            <a:prstGeom prst="rect">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3" name="文本框 2"/>
            <p:cNvSpPr txBox="1"/>
            <p:nvPr/>
          </p:nvSpPr>
          <p:spPr>
            <a:xfrm>
              <a:off x="1901" y="5042"/>
              <a:ext cx="7657" cy="822"/>
            </a:xfrm>
            <a:prstGeom prst="rect">
              <a:avLst/>
            </a:prstGeom>
            <a:noFill/>
          </p:spPr>
          <p:txBody>
            <a:bodyPr wrap="square" rtlCol="0">
              <a:spAutoFit/>
            </a:bodyPr>
            <a:lstStyle/>
            <a:p>
              <a:r>
                <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rPr>
                <a:t>单击此处添加大标题内容</a:t>
              </a:r>
            </a:p>
          </p:txBody>
        </p:sp>
      </p:grpSp>
      <p:pic>
        <p:nvPicPr>
          <p:cNvPr id="10" name="图片 9" descr="SWU水印 线条1"/>
          <p:cNvPicPr>
            <a:picLocks noChangeAspect="1"/>
          </p:cNvPicPr>
          <p:nvPr/>
        </p:nvPicPr>
        <p:blipFill>
          <a:blip r:embed="rId4"/>
          <a:srcRect t="44204" b="47074"/>
          <a:stretch>
            <a:fillRect/>
          </a:stretch>
        </p:blipFill>
        <p:spPr>
          <a:xfrm>
            <a:off x="0" y="6229350"/>
            <a:ext cx="12190095" cy="757555"/>
          </a:xfrm>
          <a:prstGeom prst="rect">
            <a:avLst/>
          </a:prstGeom>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0" y="382270"/>
            <a:ext cx="5654675" cy="521970"/>
            <a:chOff x="653" y="5042"/>
            <a:chExt cx="8905" cy="822"/>
          </a:xfrm>
        </p:grpSpPr>
        <p:sp>
          <p:nvSpPr>
            <p:cNvPr id="5" name="矩形 4"/>
            <p:cNvSpPr/>
            <p:nvPr/>
          </p:nvSpPr>
          <p:spPr>
            <a:xfrm>
              <a:off x="653" y="5137"/>
              <a:ext cx="1164" cy="567"/>
            </a:xfrm>
            <a:prstGeom prst="rect">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6" name="文本框 5"/>
            <p:cNvSpPr txBox="1"/>
            <p:nvPr/>
          </p:nvSpPr>
          <p:spPr>
            <a:xfrm>
              <a:off x="1901" y="5042"/>
              <a:ext cx="7657" cy="822"/>
            </a:xfrm>
            <a:prstGeom prst="rect">
              <a:avLst/>
            </a:prstGeom>
            <a:noFill/>
          </p:spPr>
          <p:txBody>
            <a:bodyPr wrap="square" rtlCol="0">
              <a:spAutoFit/>
            </a:bodyPr>
            <a:lstStyle/>
            <a:p>
              <a:r>
                <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rPr>
                <a:t>单击此处添加大标题内容</a:t>
              </a:r>
            </a:p>
          </p:txBody>
        </p:sp>
      </p:grpSp>
      <p:sp>
        <p:nvSpPr>
          <p:cNvPr id="13" name="圆角矩形 4"/>
          <p:cNvSpPr/>
          <p:nvPr>
            <p:custDataLst>
              <p:tags r:id="rId2"/>
            </p:custDataLst>
          </p:nvPr>
        </p:nvSpPr>
        <p:spPr>
          <a:xfrm>
            <a:off x="397510" y="1186180"/>
            <a:ext cx="11181715" cy="4810760"/>
          </a:xfrm>
          <a:prstGeom prst="roundRect">
            <a:avLst>
              <a:gd name="adj" fmla="val 3963"/>
            </a:avLst>
          </a:prstGeom>
          <a:solidFill>
            <a:srgbClr val="FFFFFF"/>
          </a:solidFill>
          <a:ln>
            <a:solidFill>
              <a:srgbClr val="003D83"/>
            </a:solidFill>
          </a:ln>
          <a:effectLst>
            <a:outerShdw blurRad="38100" dist="12700" dir="2700000" algn="tl" rotWithShape="0">
              <a:srgbClr val="0B2C72">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dirty="0"/>
          </a:p>
        </p:txBody>
      </p:sp>
      <p:sp>
        <p:nvSpPr>
          <p:cNvPr id="22" name="文本框 21"/>
          <p:cNvSpPr txBox="1"/>
          <p:nvPr>
            <p:custDataLst>
              <p:tags r:id="rId3"/>
            </p:custDataLst>
          </p:nvPr>
        </p:nvSpPr>
        <p:spPr>
          <a:xfrm>
            <a:off x="1692275" y="166814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p>
        </p:txBody>
      </p:sp>
      <p:sp>
        <p:nvSpPr>
          <p:cNvPr id="16" name="文本框 15"/>
          <p:cNvSpPr txBox="1"/>
          <p:nvPr/>
        </p:nvSpPr>
        <p:spPr>
          <a:xfrm>
            <a:off x="1388664" y="1402566"/>
            <a:ext cx="2740952" cy="398780"/>
          </a:xfrm>
          <a:prstGeom prst="rect">
            <a:avLst/>
          </a:prstGeom>
          <a:noFill/>
        </p:spPr>
        <p:txBody>
          <a:bodyPr wrap="square" rtlCol="0">
            <a:spAutoFit/>
          </a:bodyPr>
          <a:lstStyle/>
          <a:p>
            <a:r>
              <a:rPr lang="zh-CN" altLang="en-US" sz="2000" b="1" dirty="0">
                <a:solidFill>
                  <a:srgbClr val="003D83"/>
                </a:solidFill>
                <a:latin typeface="思源黑体 CN Heavy" panose="020B0A00000000000000" charset="-122"/>
                <a:ea typeface="思源黑体 CN Heavy" panose="020B0A00000000000000" charset="-122"/>
              </a:rPr>
              <a:t>请输入您的标题</a:t>
            </a:r>
          </a:p>
        </p:txBody>
      </p:sp>
      <p:sp>
        <p:nvSpPr>
          <p:cNvPr id="17" name="文本框 16"/>
          <p:cNvSpPr txBox="1"/>
          <p:nvPr/>
        </p:nvSpPr>
        <p:spPr>
          <a:xfrm>
            <a:off x="1388745" y="1826895"/>
            <a:ext cx="3081020" cy="1050290"/>
          </a:xfrm>
          <a:prstGeom prst="rect">
            <a:avLst/>
          </a:prstGeom>
          <a:noFill/>
        </p:spPr>
        <p:txBody>
          <a:bodyPr wrap="square" rtlCol="0">
            <a:spAutoFit/>
          </a:bodyPr>
          <a:lstStyle/>
          <a:p>
            <a:pPr>
              <a:lnSpc>
                <a:spcPct val="130000"/>
              </a:lnSpc>
            </a:pPr>
            <a:r>
              <a:rPr lang="zh-CN" altLang="en-US" sz="1200" dirty="0">
                <a:latin typeface="微软雅黑" panose="020B0503020204020204" charset="-122"/>
                <a:ea typeface="微软雅黑" panose="020B0503020204020204" charset="-122"/>
                <a:sym typeface="+mn-ea"/>
              </a:rPr>
              <a:t>输入数据的解释说明文字输入数据的解释说明文字。输入数据的解释说明文字输入数据的解释说明文字。</a:t>
            </a:r>
            <a:endParaRPr lang="en-US" altLang="zh-CN" sz="1200" dirty="0">
              <a:latin typeface="微软雅黑" panose="020B0503020204020204" charset="-122"/>
              <a:ea typeface="微软雅黑" panose="020B0503020204020204" charset="-122"/>
            </a:endParaRPr>
          </a:p>
          <a:p>
            <a:pPr>
              <a:lnSpc>
                <a:spcPct val="130000"/>
              </a:lnSpc>
            </a:pPr>
            <a:endParaRPr lang="en-US" altLang="zh-CN" sz="1200" dirty="0">
              <a:latin typeface="微软雅黑" panose="020B0503020204020204" charset="-122"/>
              <a:ea typeface="微软雅黑" panose="020B0503020204020204" charset="-122"/>
            </a:endParaRPr>
          </a:p>
        </p:txBody>
      </p:sp>
      <p:sp>
        <p:nvSpPr>
          <p:cNvPr id="19" name="pen-tool_105129"/>
          <p:cNvSpPr>
            <a:spLocks noChangeAspect="1"/>
          </p:cNvSpPr>
          <p:nvPr/>
        </p:nvSpPr>
        <p:spPr bwMode="auto">
          <a:xfrm>
            <a:off x="810992" y="4304994"/>
            <a:ext cx="372064" cy="371498"/>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88862 h 440259"/>
              <a:gd name="T27" fmla="*/ 88862 h 440259"/>
              <a:gd name="T28" fmla="*/ 278945 h 440259"/>
              <a:gd name="T29" fmla="*/ 278945 h 440259"/>
              <a:gd name="T30" fmla="*/ 278945 h 440259"/>
              <a:gd name="T31" fmla="*/ 278945 h 440259"/>
              <a:gd name="T32" fmla="*/ 278945 h 440259"/>
              <a:gd name="T33" fmla="*/ 278945 h 440259"/>
              <a:gd name="T34" fmla="*/ 278945 h 440259"/>
              <a:gd name="T35" fmla="*/ 278945 h 440259"/>
              <a:gd name="T36" fmla="*/ 278945 h 440259"/>
              <a:gd name="T37" fmla="*/ 278945 h 440259"/>
              <a:gd name="T38" fmla="*/ 278945 h 440259"/>
              <a:gd name="T39" fmla="*/ 278945 h 440259"/>
              <a:gd name="T40" fmla="*/ 278945 h 440259"/>
              <a:gd name="T41" fmla="*/ 278945 h 440259"/>
              <a:gd name="T42" fmla="*/ 278945 h 440259"/>
              <a:gd name="T43"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57" h="2757">
                <a:moveTo>
                  <a:pt x="1063" y="2589"/>
                </a:moveTo>
                <a:lnTo>
                  <a:pt x="0" y="2757"/>
                </a:lnTo>
                <a:lnTo>
                  <a:pt x="168" y="1694"/>
                </a:lnTo>
                <a:lnTo>
                  <a:pt x="1226" y="883"/>
                </a:lnTo>
                <a:lnTo>
                  <a:pt x="1503" y="1160"/>
                </a:lnTo>
                <a:lnTo>
                  <a:pt x="984" y="1679"/>
                </a:lnTo>
                <a:cubicBezTo>
                  <a:pt x="914" y="1646"/>
                  <a:pt x="827" y="1659"/>
                  <a:pt x="769" y="1717"/>
                </a:cubicBezTo>
                <a:cubicBezTo>
                  <a:pt x="694" y="1792"/>
                  <a:pt x="694" y="1913"/>
                  <a:pt x="769" y="1988"/>
                </a:cubicBezTo>
                <a:cubicBezTo>
                  <a:pt x="844" y="2063"/>
                  <a:pt x="965" y="2063"/>
                  <a:pt x="1040" y="1988"/>
                </a:cubicBezTo>
                <a:cubicBezTo>
                  <a:pt x="1098" y="1930"/>
                  <a:pt x="1111" y="1844"/>
                  <a:pt x="1079" y="1773"/>
                </a:cubicBezTo>
                <a:lnTo>
                  <a:pt x="1597" y="1254"/>
                </a:lnTo>
                <a:lnTo>
                  <a:pt x="1875" y="1531"/>
                </a:lnTo>
                <a:lnTo>
                  <a:pt x="1063" y="2589"/>
                </a:lnTo>
                <a:close/>
                <a:moveTo>
                  <a:pt x="1763" y="291"/>
                </a:moveTo>
                <a:lnTo>
                  <a:pt x="1695" y="223"/>
                </a:lnTo>
                <a:lnTo>
                  <a:pt x="1266" y="652"/>
                </a:lnTo>
                <a:lnTo>
                  <a:pt x="2105" y="1491"/>
                </a:lnTo>
                <a:lnTo>
                  <a:pt x="2534" y="1062"/>
                </a:lnTo>
                <a:lnTo>
                  <a:pt x="2466" y="994"/>
                </a:lnTo>
                <a:lnTo>
                  <a:pt x="2757" y="755"/>
                </a:lnTo>
                <a:lnTo>
                  <a:pt x="2002" y="0"/>
                </a:lnTo>
                <a:lnTo>
                  <a:pt x="1763" y="291"/>
                </a:lnTo>
                <a:close/>
              </a:path>
            </a:pathLst>
          </a:custGeom>
          <a:solidFill>
            <a:srgbClr val="003D83"/>
          </a:solidFill>
          <a:ln>
            <a:solidFill>
              <a:srgbClr val="003D83"/>
            </a:solidFill>
          </a:ln>
        </p:spPr>
      </p:sp>
      <p:pic>
        <p:nvPicPr>
          <p:cNvPr id="27" name="图片 26" descr="3b32313630323438343bcafdbedd"/>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64540" y="2880360"/>
            <a:ext cx="337820" cy="337820"/>
          </a:xfrm>
          <a:prstGeom prst="rect">
            <a:avLst/>
          </a:prstGeom>
        </p:spPr>
      </p:pic>
      <p:pic>
        <p:nvPicPr>
          <p:cNvPr id="3" name="图片 2" descr="3b32313630313036373bcae4c8eb"/>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64540" y="1398905"/>
            <a:ext cx="418465" cy="418465"/>
          </a:xfrm>
          <a:prstGeom prst="rect">
            <a:avLst/>
          </a:prstGeom>
        </p:spPr>
      </p:pic>
      <p:sp>
        <p:nvSpPr>
          <p:cNvPr id="4" name="文本框 3"/>
          <p:cNvSpPr txBox="1"/>
          <p:nvPr/>
        </p:nvSpPr>
        <p:spPr>
          <a:xfrm>
            <a:off x="1378504" y="2878306"/>
            <a:ext cx="2740952" cy="398780"/>
          </a:xfrm>
          <a:prstGeom prst="rect">
            <a:avLst/>
          </a:prstGeom>
          <a:noFill/>
        </p:spPr>
        <p:txBody>
          <a:bodyPr wrap="square" rtlCol="0">
            <a:spAutoFit/>
          </a:bodyPr>
          <a:lstStyle/>
          <a:p>
            <a:pPr lvl="0" algn="l">
              <a:buClrTx/>
              <a:buSzTx/>
              <a:buFontTx/>
            </a:pPr>
            <a:r>
              <a:rPr lang="zh-CN" altLang="en-US" sz="2000" b="1" dirty="0">
                <a:solidFill>
                  <a:srgbClr val="003D83"/>
                </a:solidFill>
                <a:latin typeface="思源黑体 CN Heavy" panose="020B0A00000000000000" charset="-122"/>
                <a:ea typeface="思源黑体 CN Heavy" panose="020B0A00000000000000" charset="-122"/>
                <a:sym typeface="+mn-ea"/>
              </a:rPr>
              <a:t>请输入您的标题</a:t>
            </a:r>
          </a:p>
        </p:txBody>
      </p:sp>
      <p:sp>
        <p:nvSpPr>
          <p:cNvPr id="7" name="文本框 6"/>
          <p:cNvSpPr txBox="1"/>
          <p:nvPr/>
        </p:nvSpPr>
        <p:spPr>
          <a:xfrm>
            <a:off x="1378585" y="3275330"/>
            <a:ext cx="3091180" cy="810260"/>
          </a:xfrm>
          <a:prstGeom prst="rect">
            <a:avLst/>
          </a:prstGeom>
          <a:noFill/>
        </p:spPr>
        <p:txBody>
          <a:bodyPr wrap="square" rtlCol="0">
            <a:spAutoFit/>
          </a:bodyPr>
          <a:lstStyle/>
          <a:p>
            <a:pPr>
              <a:lnSpc>
                <a:spcPct val="130000"/>
              </a:lnSpc>
            </a:pPr>
            <a:r>
              <a:rPr lang="zh-CN" altLang="en-US" sz="1200" dirty="0">
                <a:latin typeface="微软雅黑" panose="020B0503020204020204" charset="-122"/>
                <a:ea typeface="微软雅黑" panose="020B0503020204020204" charset="-122"/>
                <a:sym typeface="+mn-ea"/>
              </a:rPr>
              <a:t>输入数据的解释说明文字输入数据的解释说明文字。输入数据的解释说明文字输入数据的解释说明文字。</a:t>
            </a:r>
          </a:p>
        </p:txBody>
      </p:sp>
      <p:sp>
        <p:nvSpPr>
          <p:cNvPr id="8" name="文本框 7"/>
          <p:cNvSpPr txBox="1"/>
          <p:nvPr/>
        </p:nvSpPr>
        <p:spPr>
          <a:xfrm>
            <a:off x="1378504" y="4319121"/>
            <a:ext cx="2740952" cy="398780"/>
          </a:xfrm>
          <a:prstGeom prst="rect">
            <a:avLst/>
          </a:prstGeom>
          <a:noFill/>
        </p:spPr>
        <p:txBody>
          <a:bodyPr wrap="square" rtlCol="0">
            <a:spAutoFit/>
          </a:bodyPr>
          <a:lstStyle/>
          <a:p>
            <a:pPr lvl="0" algn="l">
              <a:buClrTx/>
              <a:buSzTx/>
              <a:buFontTx/>
            </a:pPr>
            <a:r>
              <a:rPr lang="zh-CN" altLang="en-US" sz="2000" b="1" dirty="0">
                <a:solidFill>
                  <a:srgbClr val="003D83"/>
                </a:solidFill>
                <a:latin typeface="思源黑体 CN Heavy" panose="020B0A00000000000000" charset="-122"/>
                <a:ea typeface="思源黑体 CN Heavy" panose="020B0A00000000000000" charset="-122"/>
                <a:sym typeface="+mn-ea"/>
              </a:rPr>
              <a:t>请输入您的标题</a:t>
            </a:r>
          </a:p>
        </p:txBody>
      </p:sp>
      <p:sp>
        <p:nvSpPr>
          <p:cNvPr id="9" name="文本框 8"/>
          <p:cNvSpPr txBox="1"/>
          <p:nvPr/>
        </p:nvSpPr>
        <p:spPr>
          <a:xfrm>
            <a:off x="1378585" y="4777740"/>
            <a:ext cx="3091180" cy="810260"/>
          </a:xfrm>
          <a:prstGeom prst="rect">
            <a:avLst/>
          </a:prstGeom>
          <a:noFill/>
        </p:spPr>
        <p:txBody>
          <a:bodyPr wrap="square" rtlCol="0">
            <a:spAutoFit/>
          </a:bodyPr>
          <a:lstStyle/>
          <a:p>
            <a:pPr>
              <a:lnSpc>
                <a:spcPct val="130000"/>
              </a:lnSpc>
            </a:pPr>
            <a:r>
              <a:rPr lang="zh-CN" altLang="en-US" sz="1200" dirty="0">
                <a:latin typeface="微软雅黑" panose="020B0503020204020204" charset="-122"/>
                <a:ea typeface="微软雅黑" panose="020B0503020204020204" charset="-122"/>
                <a:sym typeface="+mn-ea"/>
              </a:rPr>
              <a:t>输入数据的解释说明文字输入数据的解释说明文字。输入数据的解释说明文字输入数据的解释说明文字。</a:t>
            </a:r>
          </a:p>
        </p:txBody>
      </p:sp>
      <p:graphicFrame>
        <p:nvGraphicFramePr>
          <p:cNvPr id="10" name="图表 9"/>
          <p:cNvGraphicFramePr/>
          <p:nvPr>
            <p:custDataLst>
              <p:tags r:id="rId4"/>
            </p:custDataLst>
          </p:nvPr>
        </p:nvGraphicFramePr>
        <p:xfrm>
          <a:off x="6092190" y="1186815"/>
          <a:ext cx="5553075" cy="4604385"/>
        </p:xfrm>
        <a:graphic>
          <a:graphicData uri="http://schemas.openxmlformats.org/drawingml/2006/chart">
            <c:chart xmlns:c="http://schemas.openxmlformats.org/drawingml/2006/chart" xmlns:r="http://schemas.openxmlformats.org/officeDocument/2006/relationships" r:id="rId11"/>
          </a:graphicData>
        </a:graphic>
      </p:graphicFrame>
      <p:sp>
        <p:nvSpPr>
          <p:cNvPr id="11" name="文本框 10"/>
          <p:cNvSpPr txBox="1"/>
          <p:nvPr>
            <p:custDataLst>
              <p:tags r:id="rId5"/>
            </p:custDataLst>
          </p:nvPr>
        </p:nvSpPr>
        <p:spPr>
          <a:xfrm>
            <a:off x="7268764" y="1346051"/>
            <a:ext cx="2740952" cy="368300"/>
          </a:xfrm>
          <a:prstGeom prst="rect">
            <a:avLst/>
          </a:prstGeom>
          <a:noFill/>
        </p:spPr>
        <p:txBody>
          <a:bodyPr wrap="square" rtlCol="0">
            <a:spAutoFit/>
          </a:bodyPr>
          <a:lstStyle/>
          <a:p>
            <a:pPr algn="ctr"/>
            <a:r>
              <a:rPr lang="zh-CN" altLang="en-US" b="1" dirty="0">
                <a:solidFill>
                  <a:srgbClr val="103778"/>
                </a:solidFill>
                <a:latin typeface="微软雅黑" panose="020B0503020204020204" charset="-122"/>
                <a:ea typeface="微软雅黑" panose="020B0503020204020204" charset="-122"/>
              </a:rPr>
              <a:t>请输入图表标题</a:t>
            </a:r>
          </a:p>
        </p:txBody>
      </p:sp>
      <p:pic>
        <p:nvPicPr>
          <p:cNvPr id="2" name="图片 1" descr="SWU水印 线条1"/>
          <p:cNvPicPr>
            <a:picLocks noChangeAspect="1"/>
          </p:cNvPicPr>
          <p:nvPr/>
        </p:nvPicPr>
        <p:blipFill>
          <a:blip r:embed="rId12"/>
          <a:srcRect t="44204" b="47074"/>
          <a:stretch>
            <a:fillRect/>
          </a:stretch>
        </p:blipFill>
        <p:spPr>
          <a:xfrm>
            <a:off x="0" y="6229350"/>
            <a:ext cx="12190095" cy="757555"/>
          </a:xfrm>
          <a:prstGeom prst="rect">
            <a:avLst/>
          </a:prstGeom>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p:cNvSpPr/>
          <p:nvPr>
            <p:custDataLst>
              <p:tags r:id="rId2"/>
            </p:custDataLst>
          </p:nvPr>
        </p:nvSpPr>
        <p:spPr>
          <a:xfrm>
            <a:off x="2065652" y="1621155"/>
            <a:ext cx="1759965" cy="1249216"/>
          </a:xfrm>
          <a:custGeom>
            <a:avLst/>
            <a:gdLst>
              <a:gd name="connsiteX0" fmla="*/ 541228 w 1212216"/>
              <a:gd name="connsiteY0" fmla="*/ 481 h 860372"/>
              <a:gd name="connsiteX1" fmla="*/ 565123 w 1212216"/>
              <a:gd name="connsiteY1" fmla="*/ 8517 h 860372"/>
              <a:gd name="connsiteX2" fmla="*/ 1180464 w 1212216"/>
              <a:gd name="connsiteY2" fmla="*/ 363784 h 860372"/>
              <a:gd name="connsiteX3" fmla="*/ 1203701 w 1212216"/>
              <a:gd name="connsiteY3" fmla="*/ 450504 h 860372"/>
              <a:gd name="connsiteX4" fmla="*/ 967063 w 1212216"/>
              <a:gd name="connsiteY4" fmla="*/ 860372 h 860372"/>
              <a:gd name="connsiteX5" fmla="*/ 0 w 1212216"/>
              <a:gd name="connsiteY5" fmla="*/ 860372 h 860372"/>
              <a:gd name="connsiteX6" fmla="*/ 478403 w 1212216"/>
              <a:gd name="connsiteY6" fmla="*/ 31753 h 860372"/>
              <a:gd name="connsiteX7" fmla="*/ 541228 w 1212216"/>
              <a:gd name="connsiteY7" fmla="*/ 481 h 8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16" h="860372">
                <a:moveTo>
                  <a:pt x="541228" y="481"/>
                </a:moveTo>
                <a:cubicBezTo>
                  <a:pt x="549412" y="1497"/>
                  <a:pt x="557532" y="4134"/>
                  <a:pt x="565123" y="8517"/>
                </a:cubicBezTo>
                <a:lnTo>
                  <a:pt x="1180464" y="363784"/>
                </a:lnTo>
                <a:cubicBezTo>
                  <a:pt x="1210829" y="381315"/>
                  <a:pt x="1221231" y="420140"/>
                  <a:pt x="1203701" y="450504"/>
                </a:cubicBezTo>
                <a:lnTo>
                  <a:pt x="967063" y="860372"/>
                </a:lnTo>
                <a:lnTo>
                  <a:pt x="0" y="860372"/>
                </a:lnTo>
                <a:lnTo>
                  <a:pt x="478403" y="31753"/>
                </a:lnTo>
                <a:cubicBezTo>
                  <a:pt x="491552" y="8979"/>
                  <a:pt x="516677" y="-2565"/>
                  <a:pt x="541228" y="481"/>
                </a:cubicBezTo>
                <a:close/>
              </a:path>
            </a:pathLst>
          </a:cu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3"/>
            </p:custDataLst>
          </p:nvPr>
        </p:nvSpPr>
        <p:spPr>
          <a:xfrm flipH="1">
            <a:off x="2520164" y="1843340"/>
            <a:ext cx="1049157" cy="1054688"/>
          </a:xfrm>
          <a:prstGeom prst="rect">
            <a:avLst/>
          </a:prstGeom>
          <a:noFill/>
        </p:spPr>
        <p:txBody>
          <a:bodyPr wrap="square" rtlCol="0" anchor="ctr">
            <a:normAutofit/>
          </a:bodyPr>
          <a:lstStyle/>
          <a:p>
            <a:pPr algn="ctr"/>
            <a:r>
              <a:rPr lang="en-US" sz="3200" b="1" spc="300" dirty="0">
                <a:solidFill>
                  <a:srgbClr val="F4E6D9"/>
                </a:solidFill>
                <a:latin typeface="Arial" panose="020B0604020202020204" pitchFamily="34" charset="0"/>
                <a:ea typeface="微软雅黑" panose="020B0503020204020204" charset="-122"/>
                <a:cs typeface="Montserrat Black" panose="00000A00000000000000"/>
              </a:rPr>
              <a:t>01</a:t>
            </a:r>
          </a:p>
        </p:txBody>
      </p:sp>
      <p:sp>
        <p:nvSpPr>
          <p:cNvPr id="37" name="Freeform 3"/>
          <p:cNvSpPr/>
          <p:nvPr>
            <p:custDataLst>
              <p:tags r:id="rId4"/>
            </p:custDataLst>
          </p:nvPr>
        </p:nvSpPr>
        <p:spPr>
          <a:xfrm>
            <a:off x="5418713" y="1621155"/>
            <a:ext cx="1759965" cy="1249216"/>
          </a:xfrm>
          <a:custGeom>
            <a:avLst/>
            <a:gdLst>
              <a:gd name="connsiteX0" fmla="*/ 541228 w 1212216"/>
              <a:gd name="connsiteY0" fmla="*/ 481 h 860372"/>
              <a:gd name="connsiteX1" fmla="*/ 565123 w 1212216"/>
              <a:gd name="connsiteY1" fmla="*/ 8517 h 860372"/>
              <a:gd name="connsiteX2" fmla="*/ 1180464 w 1212216"/>
              <a:gd name="connsiteY2" fmla="*/ 363784 h 860372"/>
              <a:gd name="connsiteX3" fmla="*/ 1203701 w 1212216"/>
              <a:gd name="connsiteY3" fmla="*/ 450504 h 860372"/>
              <a:gd name="connsiteX4" fmla="*/ 967063 w 1212216"/>
              <a:gd name="connsiteY4" fmla="*/ 860372 h 860372"/>
              <a:gd name="connsiteX5" fmla="*/ 0 w 1212216"/>
              <a:gd name="connsiteY5" fmla="*/ 860372 h 860372"/>
              <a:gd name="connsiteX6" fmla="*/ 478403 w 1212216"/>
              <a:gd name="connsiteY6" fmla="*/ 31753 h 860372"/>
              <a:gd name="connsiteX7" fmla="*/ 541228 w 1212216"/>
              <a:gd name="connsiteY7" fmla="*/ 481 h 8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16" h="860372">
                <a:moveTo>
                  <a:pt x="541228" y="481"/>
                </a:moveTo>
                <a:cubicBezTo>
                  <a:pt x="549412" y="1497"/>
                  <a:pt x="557532" y="4134"/>
                  <a:pt x="565123" y="8517"/>
                </a:cubicBezTo>
                <a:lnTo>
                  <a:pt x="1180464" y="363784"/>
                </a:lnTo>
                <a:cubicBezTo>
                  <a:pt x="1210829" y="381315"/>
                  <a:pt x="1221231" y="420140"/>
                  <a:pt x="1203701" y="450504"/>
                </a:cubicBezTo>
                <a:lnTo>
                  <a:pt x="967063" y="860372"/>
                </a:lnTo>
                <a:lnTo>
                  <a:pt x="0" y="860372"/>
                </a:lnTo>
                <a:lnTo>
                  <a:pt x="478403" y="31753"/>
                </a:lnTo>
                <a:cubicBezTo>
                  <a:pt x="491552" y="8979"/>
                  <a:pt x="516677" y="-2565"/>
                  <a:pt x="541228" y="481"/>
                </a:cubicBezTo>
                <a:close/>
              </a:path>
            </a:pathLst>
          </a:cu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8"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5"/>
            </p:custDataLst>
          </p:nvPr>
        </p:nvSpPr>
        <p:spPr>
          <a:xfrm flipH="1">
            <a:off x="5873224" y="1843340"/>
            <a:ext cx="1049157" cy="1054688"/>
          </a:xfrm>
          <a:prstGeom prst="rect">
            <a:avLst/>
          </a:prstGeom>
          <a:noFill/>
        </p:spPr>
        <p:txBody>
          <a:bodyPr wrap="square" rtlCol="0" anchor="ctr">
            <a:normAutofit/>
          </a:bodyPr>
          <a:lstStyle/>
          <a:p>
            <a:pPr algn="ctr"/>
            <a:r>
              <a:rPr lang="en-US" sz="3200" b="1" spc="300" dirty="0">
                <a:solidFill>
                  <a:srgbClr val="F4E6D9"/>
                </a:solidFill>
                <a:latin typeface="Arial" panose="020B0604020202020204" pitchFamily="34" charset="0"/>
                <a:ea typeface="微软雅黑" panose="020B0503020204020204" charset="-122"/>
                <a:cs typeface="Montserrat Black" panose="00000A00000000000000"/>
              </a:rPr>
              <a:t>02</a:t>
            </a:r>
          </a:p>
        </p:txBody>
      </p:sp>
      <p:sp>
        <p:nvSpPr>
          <p:cNvPr id="2" name="Freeform 3"/>
          <p:cNvSpPr/>
          <p:nvPr>
            <p:custDataLst>
              <p:tags r:id="rId6"/>
            </p:custDataLst>
          </p:nvPr>
        </p:nvSpPr>
        <p:spPr>
          <a:xfrm>
            <a:off x="8772148" y="1625600"/>
            <a:ext cx="1759965" cy="1249216"/>
          </a:xfrm>
          <a:custGeom>
            <a:avLst/>
            <a:gdLst>
              <a:gd name="connsiteX0" fmla="*/ 541228 w 1212216"/>
              <a:gd name="connsiteY0" fmla="*/ 481 h 860372"/>
              <a:gd name="connsiteX1" fmla="*/ 565123 w 1212216"/>
              <a:gd name="connsiteY1" fmla="*/ 8517 h 860372"/>
              <a:gd name="connsiteX2" fmla="*/ 1180464 w 1212216"/>
              <a:gd name="connsiteY2" fmla="*/ 363784 h 860372"/>
              <a:gd name="connsiteX3" fmla="*/ 1203701 w 1212216"/>
              <a:gd name="connsiteY3" fmla="*/ 450504 h 860372"/>
              <a:gd name="connsiteX4" fmla="*/ 967063 w 1212216"/>
              <a:gd name="connsiteY4" fmla="*/ 860372 h 860372"/>
              <a:gd name="connsiteX5" fmla="*/ 0 w 1212216"/>
              <a:gd name="connsiteY5" fmla="*/ 860372 h 860372"/>
              <a:gd name="connsiteX6" fmla="*/ 478403 w 1212216"/>
              <a:gd name="connsiteY6" fmla="*/ 31753 h 860372"/>
              <a:gd name="connsiteX7" fmla="*/ 541228 w 1212216"/>
              <a:gd name="connsiteY7" fmla="*/ 481 h 8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16" h="860372">
                <a:moveTo>
                  <a:pt x="541228" y="481"/>
                </a:moveTo>
                <a:cubicBezTo>
                  <a:pt x="549412" y="1497"/>
                  <a:pt x="557532" y="4134"/>
                  <a:pt x="565123" y="8517"/>
                </a:cubicBezTo>
                <a:lnTo>
                  <a:pt x="1180464" y="363784"/>
                </a:lnTo>
                <a:cubicBezTo>
                  <a:pt x="1210829" y="381315"/>
                  <a:pt x="1221231" y="420140"/>
                  <a:pt x="1203701" y="450504"/>
                </a:cubicBezTo>
                <a:lnTo>
                  <a:pt x="967063" y="860372"/>
                </a:lnTo>
                <a:lnTo>
                  <a:pt x="0" y="860372"/>
                </a:lnTo>
                <a:lnTo>
                  <a:pt x="478403" y="31753"/>
                </a:lnTo>
                <a:cubicBezTo>
                  <a:pt x="491552" y="8979"/>
                  <a:pt x="516677" y="-2565"/>
                  <a:pt x="541228" y="481"/>
                </a:cubicBezTo>
                <a:close/>
              </a:path>
            </a:pathLst>
          </a:cu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103778"/>
              </a:solidFill>
            </a:endParaRPr>
          </a:p>
        </p:txBody>
      </p:sp>
      <p:sp>
        <p:nvSpPr>
          <p:cNvPr id="3"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7"/>
            </p:custDataLst>
          </p:nvPr>
        </p:nvSpPr>
        <p:spPr>
          <a:xfrm flipH="1">
            <a:off x="9226659" y="1815400"/>
            <a:ext cx="1049157" cy="1054688"/>
          </a:xfrm>
          <a:prstGeom prst="rect">
            <a:avLst/>
          </a:prstGeom>
          <a:noFill/>
        </p:spPr>
        <p:txBody>
          <a:bodyPr wrap="square" rtlCol="0" anchor="ctr">
            <a:normAutofit/>
          </a:bodyPr>
          <a:lstStyle/>
          <a:p>
            <a:pPr algn="ctr"/>
            <a:r>
              <a:rPr lang="en-US" sz="3200" b="1" spc="300" dirty="0">
                <a:solidFill>
                  <a:srgbClr val="F4E6D9"/>
                </a:solidFill>
                <a:latin typeface="Arial" panose="020B0604020202020204" pitchFamily="34" charset="0"/>
                <a:ea typeface="微软雅黑" panose="020B0503020204020204" charset="-122"/>
                <a:cs typeface="Montserrat Black" panose="00000A00000000000000"/>
              </a:rPr>
              <a:t>03</a:t>
            </a:r>
          </a:p>
        </p:txBody>
      </p:sp>
      <p:cxnSp>
        <p:nvCxnSpPr>
          <p:cNvPr id="6" name="直接连接符 5"/>
          <p:cNvCxnSpPr/>
          <p:nvPr/>
        </p:nvCxnSpPr>
        <p:spPr>
          <a:xfrm flipV="1">
            <a:off x="369570" y="2859405"/>
            <a:ext cx="11038205" cy="19685"/>
          </a:xfrm>
          <a:prstGeom prst="line">
            <a:avLst/>
          </a:prstGeom>
          <a:ln>
            <a:solidFill>
              <a:srgbClr val="003D83"/>
            </a:solidFill>
          </a:ln>
        </p:spPr>
        <p:style>
          <a:lnRef idx="2">
            <a:schemeClr val="accent1"/>
          </a:lnRef>
          <a:fillRef idx="0">
            <a:srgbClr val="FFFFFF"/>
          </a:fillRef>
          <a:effectRef idx="0">
            <a:srgbClr val="FFFFFF"/>
          </a:effectRef>
          <a:fontRef idx="minor">
            <a:schemeClr val="tx1"/>
          </a:fontRef>
        </p:style>
      </p:cxnSp>
      <p:sp>
        <p:nvSpPr>
          <p:cNvPr id="7" name="Object 902"/>
          <p:cNvSpPr txBox="1"/>
          <p:nvPr>
            <p:custDataLst>
              <p:tags r:id="rId8"/>
            </p:custDataLst>
          </p:nvPr>
        </p:nvSpPr>
        <p:spPr>
          <a:xfrm>
            <a:off x="1387475" y="3289300"/>
            <a:ext cx="2531110" cy="460375"/>
          </a:xfrm>
          <a:prstGeom prst="rect">
            <a:avLst/>
          </a:prstGeom>
          <a:noFill/>
        </p:spPr>
        <p:txBody>
          <a:bodyPr vert="horz" wrap="square" lIns="91440" tIns="45720" rIns="91440" bIns="45720" rtlCol="0" anchor="t" anchorCtr="0">
            <a:spAutoFit/>
          </a:bodyPr>
          <a:lstStyle/>
          <a:p>
            <a:pPr lvl="0" algn="l">
              <a:buClrTx/>
              <a:buSzTx/>
              <a:buFontTx/>
            </a:pPr>
            <a:r>
              <a:rPr lang="zh-CN" altLang="en-US" sz="2400" b="1" dirty="0">
                <a:solidFill>
                  <a:srgbClr val="003D83"/>
                </a:solidFill>
                <a:latin typeface="思源黑体 CN Heavy" panose="020B0A00000000000000" charset="-122"/>
                <a:ea typeface="思源黑体 CN Heavy" panose="020B0A00000000000000" charset="-122"/>
                <a:sym typeface="+mn-ea"/>
              </a:rPr>
              <a:t>请输入您的标题</a:t>
            </a:r>
          </a:p>
        </p:txBody>
      </p:sp>
      <p:sp>
        <p:nvSpPr>
          <p:cNvPr id="14" name="Object 902"/>
          <p:cNvSpPr txBox="1"/>
          <p:nvPr>
            <p:custDataLst>
              <p:tags r:id="rId9"/>
            </p:custDataLst>
          </p:nvPr>
        </p:nvSpPr>
        <p:spPr>
          <a:xfrm>
            <a:off x="4782185" y="3289300"/>
            <a:ext cx="2531110" cy="460375"/>
          </a:xfrm>
          <a:prstGeom prst="rect">
            <a:avLst/>
          </a:prstGeom>
          <a:noFill/>
        </p:spPr>
        <p:txBody>
          <a:bodyPr vert="horz" wrap="square" lIns="91440" tIns="45720" rIns="91440" bIns="45720" rtlCol="0" anchor="t" anchorCtr="0">
            <a:spAutoFit/>
          </a:bodyPr>
          <a:lstStyle/>
          <a:p>
            <a:pPr lvl="0" algn="l">
              <a:buClrTx/>
              <a:buSzTx/>
              <a:buFontTx/>
            </a:pPr>
            <a:r>
              <a:rPr lang="zh-CN" altLang="en-US" sz="2400" b="1" dirty="0">
                <a:solidFill>
                  <a:srgbClr val="003D83"/>
                </a:solidFill>
                <a:latin typeface="思源黑体 CN Heavy" panose="020B0A00000000000000" charset="-122"/>
                <a:ea typeface="思源黑体 CN Heavy" panose="020B0A00000000000000" charset="-122"/>
                <a:sym typeface="+mn-ea"/>
              </a:rPr>
              <a:t>请输入您的标题</a:t>
            </a:r>
          </a:p>
        </p:txBody>
      </p:sp>
      <p:sp>
        <p:nvSpPr>
          <p:cNvPr id="15" name="Object 902"/>
          <p:cNvSpPr txBox="1"/>
          <p:nvPr>
            <p:custDataLst>
              <p:tags r:id="rId10"/>
            </p:custDataLst>
          </p:nvPr>
        </p:nvSpPr>
        <p:spPr>
          <a:xfrm>
            <a:off x="8386445" y="3289300"/>
            <a:ext cx="2531110" cy="460375"/>
          </a:xfrm>
          <a:prstGeom prst="rect">
            <a:avLst/>
          </a:prstGeom>
          <a:noFill/>
        </p:spPr>
        <p:txBody>
          <a:bodyPr vert="horz" wrap="square" lIns="91440" tIns="45720" rIns="91440" bIns="45720" rtlCol="0" anchor="t" anchorCtr="0">
            <a:spAutoFit/>
          </a:bodyPr>
          <a:lstStyle/>
          <a:p>
            <a:pPr lvl="0" algn="l">
              <a:buClrTx/>
              <a:buSzTx/>
              <a:buFontTx/>
            </a:pPr>
            <a:r>
              <a:rPr lang="zh-CN" altLang="en-US" sz="2400" b="1" dirty="0">
                <a:solidFill>
                  <a:srgbClr val="003D83"/>
                </a:solidFill>
                <a:latin typeface="思源黑体 CN Heavy" panose="020B0A00000000000000" charset="-122"/>
                <a:ea typeface="思源黑体 CN Heavy" panose="020B0A00000000000000" charset="-122"/>
                <a:sym typeface="+mn-ea"/>
              </a:rPr>
              <a:t>请输入您的标题</a:t>
            </a:r>
          </a:p>
        </p:txBody>
      </p:sp>
      <p:grpSp>
        <p:nvGrpSpPr>
          <p:cNvPr id="28" name="组合 27"/>
          <p:cNvGrpSpPr/>
          <p:nvPr/>
        </p:nvGrpSpPr>
        <p:grpSpPr>
          <a:xfrm>
            <a:off x="0" y="382270"/>
            <a:ext cx="5654675" cy="521970"/>
            <a:chOff x="653" y="5042"/>
            <a:chExt cx="8905" cy="822"/>
          </a:xfrm>
        </p:grpSpPr>
        <p:sp>
          <p:nvSpPr>
            <p:cNvPr id="5" name="矩形 4"/>
            <p:cNvSpPr/>
            <p:nvPr/>
          </p:nvSpPr>
          <p:spPr>
            <a:xfrm>
              <a:off x="653" y="5137"/>
              <a:ext cx="1164" cy="567"/>
            </a:xfrm>
            <a:prstGeom prst="rect">
              <a:avLst/>
            </a:prstGeom>
            <a:solidFill>
              <a:srgbClr val="003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4" name="文本框 3"/>
            <p:cNvSpPr txBox="1"/>
            <p:nvPr/>
          </p:nvSpPr>
          <p:spPr>
            <a:xfrm>
              <a:off x="1901" y="5042"/>
              <a:ext cx="7657" cy="822"/>
            </a:xfrm>
            <a:prstGeom prst="rect">
              <a:avLst/>
            </a:prstGeom>
            <a:noFill/>
          </p:spPr>
          <p:txBody>
            <a:bodyPr wrap="square" rtlCol="0">
              <a:spAutoFit/>
            </a:bodyPr>
            <a:lstStyle/>
            <a:p>
              <a:r>
                <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rPr>
                <a:t>单击此处添加大标题内容</a:t>
              </a:r>
            </a:p>
          </p:txBody>
        </p:sp>
      </p:grpSp>
      <p:sp>
        <p:nvSpPr>
          <p:cNvPr id="8" name="1"/>
          <p:cNvSpPr>
            <a:spLocks noChangeArrowheads="1"/>
          </p:cNvSpPr>
          <p:nvPr>
            <p:custDataLst>
              <p:tags r:id="rId11"/>
            </p:custDataLst>
          </p:nvPr>
        </p:nvSpPr>
        <p:spPr bwMode="auto">
          <a:xfrm>
            <a:off x="936625" y="3923665"/>
            <a:ext cx="3239770" cy="1337945"/>
          </a:xfrm>
          <a:prstGeom prst="rect">
            <a:avLst/>
          </a:prstGeom>
        </p:spPr>
        <p:txBody>
          <a:bodyPr wrap="square" lIns="91440" tIns="45720" rIns="91440" bIns="45720" rtlCol="0" anchor="t" anchorCtr="0">
            <a:spAutoFit/>
          </a:bodyPr>
          <a:lstStyle>
            <a:defPPr>
              <a:defRPr lang="zh-CN"/>
            </a:defPPr>
            <a:lvl1pPr algn="just">
              <a:lnSpc>
                <a:spcPct val="120000"/>
              </a:lnSpc>
              <a:defRPr sz="1600">
                <a:solidFill>
                  <a:schemeClr val="tx1">
                    <a:lumMod val="65000"/>
                    <a:lumOff val="35000"/>
                  </a:schemeClr>
                </a:solidFill>
                <a:latin typeface="+mn-ea"/>
                <a:cs typeface="+mn-ea"/>
              </a:defRPr>
            </a:lvl1pPr>
          </a:lstStyle>
          <a:p>
            <a:pPr lvl="0" algn="l">
              <a:lnSpc>
                <a:spcPct val="150000"/>
              </a:lnSpc>
              <a:spcBef>
                <a:spcPts val="0"/>
              </a:spcBef>
              <a:spcAft>
                <a:spcPts val="0"/>
              </a:spcAft>
              <a:buClrTx/>
              <a:buSzTx/>
              <a:buFontTx/>
              <a:defRPr sz="1200">
                <a:solidFill>
                  <a:schemeClr val="accent1"/>
                </a:solidFill>
              </a:defRPr>
            </a:pPr>
            <a:r>
              <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rPr>
              <a:t>点击此处输入标题文本点击此处输入标题文本点击此处输入标题文本点击此处输入标题文</a:t>
            </a:r>
            <a:endParaRPr lang="zh-CN" sz="18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9" name="1"/>
          <p:cNvSpPr>
            <a:spLocks noChangeArrowheads="1"/>
          </p:cNvSpPr>
          <p:nvPr>
            <p:custDataLst>
              <p:tags r:id="rId12"/>
            </p:custDataLst>
          </p:nvPr>
        </p:nvSpPr>
        <p:spPr bwMode="auto">
          <a:xfrm>
            <a:off x="4575175" y="3923665"/>
            <a:ext cx="3239770" cy="1337945"/>
          </a:xfrm>
          <a:prstGeom prst="rect">
            <a:avLst/>
          </a:prstGeom>
        </p:spPr>
        <p:txBody>
          <a:bodyPr wrap="square" lIns="91440" tIns="45720" rIns="91440" bIns="45720" rtlCol="0" anchor="t" anchorCtr="0">
            <a:spAutoFit/>
          </a:bodyPr>
          <a:lstStyle>
            <a:defPPr>
              <a:defRPr lang="zh-CN"/>
            </a:defPPr>
            <a:lvl1pPr algn="just">
              <a:lnSpc>
                <a:spcPct val="120000"/>
              </a:lnSpc>
              <a:defRPr sz="1600">
                <a:solidFill>
                  <a:schemeClr val="tx1">
                    <a:lumMod val="65000"/>
                    <a:lumOff val="35000"/>
                  </a:schemeClr>
                </a:solidFill>
                <a:latin typeface="+mn-ea"/>
                <a:cs typeface="+mn-ea"/>
              </a:defRPr>
            </a:lvl1pPr>
          </a:lstStyle>
          <a:p>
            <a:pPr lvl="0" algn="l">
              <a:lnSpc>
                <a:spcPct val="150000"/>
              </a:lnSpc>
              <a:spcBef>
                <a:spcPts val="0"/>
              </a:spcBef>
              <a:spcAft>
                <a:spcPts val="0"/>
              </a:spcAft>
              <a:buClrTx/>
              <a:buSzTx/>
              <a:buFontTx/>
              <a:defRPr sz="1200">
                <a:solidFill>
                  <a:schemeClr val="accent1"/>
                </a:solidFill>
              </a:defRPr>
            </a:pPr>
            <a:r>
              <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rPr>
              <a:t>点击此处输入标题文本点击此处输入标题文本点击此处输入标题文本点击此处输入标题文</a:t>
            </a:r>
            <a:endParaRPr lang="zh-CN" sz="18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10" name="1"/>
          <p:cNvSpPr>
            <a:spLocks noChangeArrowheads="1"/>
          </p:cNvSpPr>
          <p:nvPr>
            <p:custDataLst>
              <p:tags r:id="rId13"/>
            </p:custDataLst>
          </p:nvPr>
        </p:nvSpPr>
        <p:spPr bwMode="auto">
          <a:xfrm>
            <a:off x="8213725" y="3923665"/>
            <a:ext cx="3239770" cy="1337945"/>
          </a:xfrm>
          <a:prstGeom prst="rect">
            <a:avLst/>
          </a:prstGeom>
        </p:spPr>
        <p:txBody>
          <a:bodyPr wrap="square" lIns="91440" tIns="45720" rIns="91440" bIns="45720" rtlCol="0" anchor="t" anchorCtr="0">
            <a:spAutoFit/>
          </a:bodyPr>
          <a:lstStyle>
            <a:defPPr>
              <a:defRPr lang="zh-CN"/>
            </a:defPPr>
            <a:lvl1pPr algn="just">
              <a:lnSpc>
                <a:spcPct val="120000"/>
              </a:lnSpc>
              <a:defRPr sz="1600">
                <a:solidFill>
                  <a:schemeClr val="tx1">
                    <a:lumMod val="65000"/>
                    <a:lumOff val="35000"/>
                  </a:schemeClr>
                </a:solidFill>
                <a:latin typeface="+mn-ea"/>
                <a:cs typeface="+mn-ea"/>
              </a:defRPr>
            </a:lvl1pPr>
          </a:lstStyle>
          <a:p>
            <a:pPr lvl="0" algn="l">
              <a:lnSpc>
                <a:spcPct val="150000"/>
              </a:lnSpc>
              <a:spcBef>
                <a:spcPts val="0"/>
              </a:spcBef>
              <a:spcAft>
                <a:spcPts val="0"/>
              </a:spcAft>
              <a:buClrTx/>
              <a:buSzTx/>
              <a:buFontTx/>
              <a:defRPr sz="1200">
                <a:solidFill>
                  <a:schemeClr val="accent1"/>
                </a:solidFill>
              </a:defRPr>
            </a:pPr>
            <a:r>
              <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rPr>
              <a:t>点击此处输入标题文本点击此处输入标题文本点击此处输入标题文本点击此处输入标题文</a:t>
            </a:r>
            <a:endParaRPr lang="zh-CN" sz="18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pic>
        <p:nvPicPr>
          <p:cNvPr id="12" name="图片 11" descr="SWU水印 线条1"/>
          <p:cNvPicPr>
            <a:picLocks noChangeAspect="1"/>
          </p:cNvPicPr>
          <p:nvPr/>
        </p:nvPicPr>
        <p:blipFill>
          <a:blip r:embed="rId15"/>
          <a:srcRect t="44204" b="47074"/>
          <a:stretch>
            <a:fillRect/>
          </a:stretch>
        </p:blipFill>
        <p:spPr>
          <a:xfrm>
            <a:off x="0" y="6229350"/>
            <a:ext cx="12190095" cy="757555"/>
          </a:xfrm>
          <a:prstGeom prst="rect">
            <a:avLst/>
          </a:prstGeom>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635" y="1691005"/>
            <a:ext cx="12192635" cy="3217545"/>
          </a:xfrm>
          <a:prstGeom prst="rect">
            <a:avLst/>
          </a:prstGeom>
          <a:solidFill>
            <a:srgbClr val="003D8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p:cNvSpPr/>
          <p:nvPr userDrawn="1">
            <p:custDataLst>
              <p:tags r:id="rId3"/>
            </p:custDataLst>
          </p:nvPr>
        </p:nvSpPr>
        <p:spPr>
          <a:xfrm flipH="1">
            <a:off x="1905" y="5024755"/>
            <a:ext cx="12192635" cy="76200"/>
          </a:xfrm>
          <a:prstGeom prst="rect">
            <a:avLst/>
          </a:prstGeom>
          <a:solidFill>
            <a:srgbClr val="003D83"/>
          </a:solidFill>
          <a:ln w="12700" cmpd="sng">
            <a:no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userDrawn="1">
            <p:custDataLst>
              <p:tags r:id="rId4"/>
            </p:custDataLst>
          </p:nvPr>
        </p:nvSpPr>
        <p:spPr>
          <a:xfrm>
            <a:off x="-635" y="1498600"/>
            <a:ext cx="12192000" cy="76200"/>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文本框 15"/>
          <p:cNvSpPr txBox="1"/>
          <p:nvPr>
            <p:custDataLst>
              <p:tags r:id="rId5"/>
            </p:custDataLst>
          </p:nvPr>
        </p:nvSpPr>
        <p:spPr>
          <a:xfrm>
            <a:off x="1889760" y="2653983"/>
            <a:ext cx="8412480" cy="1291590"/>
          </a:xfrm>
          <a:prstGeom prst="rect">
            <a:avLst/>
          </a:prstGeom>
          <a:noFill/>
        </p:spPr>
        <p:txBody>
          <a:bodyPr wrap="square" rtlCol="0">
            <a:spAutoFit/>
          </a:bodyPr>
          <a:lstStyle/>
          <a:p>
            <a:pPr lvl="0" algn="ctr">
              <a:lnSpc>
                <a:spcPct val="130000"/>
              </a:lnSpc>
              <a:buClrTx/>
              <a:buSzTx/>
              <a:buFontTx/>
            </a:pPr>
            <a:r>
              <a:rPr lang="zh-CN" altLang="en-US" sz="6000" b="1" dirty="0">
                <a:solidFill>
                  <a:srgbClr val="F4E6D9"/>
                </a:solidFill>
                <a:latin typeface="方正大标宋简体 (标题)" charset="0"/>
                <a:ea typeface="方正大标宋简体 (标题)" charset="0"/>
                <a:sym typeface="+mn-ea"/>
              </a:rPr>
              <a:t>感谢观看 敬请批评指正</a:t>
            </a:r>
          </a:p>
        </p:txBody>
      </p:sp>
      <p:pic>
        <p:nvPicPr>
          <p:cNvPr id="13" name="图片 12" descr="校训"/>
          <p:cNvPicPr>
            <a:picLocks noChangeAspect="1"/>
          </p:cNvPicPr>
          <p:nvPr/>
        </p:nvPicPr>
        <p:blipFill>
          <a:blip r:embed="rId8"/>
          <a:srcRect b="60826"/>
          <a:stretch>
            <a:fillRect/>
          </a:stretch>
        </p:blipFill>
        <p:spPr>
          <a:xfrm>
            <a:off x="9272270" y="6179820"/>
            <a:ext cx="1522095" cy="421640"/>
          </a:xfrm>
          <a:prstGeom prst="rect">
            <a:avLst/>
          </a:prstGeom>
        </p:spPr>
      </p:pic>
      <p:pic>
        <p:nvPicPr>
          <p:cNvPr id="14" name="图片 13" descr="校训"/>
          <p:cNvPicPr>
            <a:picLocks noChangeAspect="1"/>
          </p:cNvPicPr>
          <p:nvPr/>
        </p:nvPicPr>
        <p:blipFill>
          <a:blip r:embed="rId8"/>
          <a:srcRect t="41062" b="18997"/>
          <a:stretch>
            <a:fillRect/>
          </a:stretch>
        </p:blipFill>
        <p:spPr>
          <a:xfrm>
            <a:off x="10716260" y="6171565"/>
            <a:ext cx="1522095" cy="429895"/>
          </a:xfrm>
          <a:prstGeom prst="rect">
            <a:avLst/>
          </a:prstGeom>
        </p:spPr>
      </p:pic>
      <p:sp>
        <p:nvSpPr>
          <p:cNvPr id="9" name="矩形 8"/>
          <p:cNvSpPr/>
          <p:nvPr/>
        </p:nvSpPr>
        <p:spPr>
          <a:xfrm>
            <a:off x="5223510" y="4334510"/>
            <a:ext cx="1744980" cy="35242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文本框 19"/>
          <p:cNvSpPr txBox="1"/>
          <p:nvPr>
            <p:custDataLst>
              <p:tags r:id="rId6"/>
            </p:custDataLst>
          </p:nvPr>
        </p:nvSpPr>
        <p:spPr>
          <a:xfrm>
            <a:off x="5363210" y="4285615"/>
            <a:ext cx="1465580" cy="511810"/>
          </a:xfrm>
          <a:prstGeom prst="rect">
            <a:avLst/>
          </a:prstGeom>
          <a:noFill/>
        </p:spPr>
        <p:txBody>
          <a:bodyPr wrap="square" rtlCol="0">
            <a:noAutofit/>
          </a:bodyPr>
          <a:lstStyle/>
          <a:p>
            <a:pPr algn="ctr">
              <a:lnSpc>
                <a:spcPct val="130000"/>
              </a:lnSpc>
            </a:pPr>
            <a:r>
              <a:rPr lang="zh-CN" altLang="en-US" sz="1600" b="1" dirty="0">
                <a:solidFill>
                  <a:srgbClr val="003D83"/>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汇报人：</a:t>
            </a:r>
            <a:r>
              <a:rPr lang="en-US" altLang="zh-CN" sz="1600" b="1" dirty="0">
                <a:solidFill>
                  <a:srgbClr val="003D83"/>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p>
        </p:txBody>
      </p:sp>
      <p:sp>
        <p:nvSpPr>
          <p:cNvPr id="3" name="椭圆 2"/>
          <p:cNvSpPr/>
          <p:nvPr/>
        </p:nvSpPr>
        <p:spPr>
          <a:xfrm>
            <a:off x="5006340" y="404972"/>
            <a:ext cx="2093595" cy="2093595"/>
          </a:xfrm>
          <a:prstGeom prst="ellipse">
            <a:avLst/>
          </a:prstGeom>
          <a:solidFill>
            <a:schemeClr val="bg1"/>
          </a:solidFill>
          <a:ln>
            <a:noFill/>
          </a:ln>
          <a:effectLst>
            <a:outerShdw blurRad="50800" dist="381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7" name="图片 16" descr="7.5校徽组合(转曲版）"/>
          <p:cNvPicPr>
            <a:picLocks noChangeAspect="1"/>
          </p:cNvPicPr>
          <p:nvPr/>
        </p:nvPicPr>
        <p:blipFill>
          <a:blip r:embed="rId9"/>
          <a:stretch>
            <a:fillRect/>
          </a:stretch>
        </p:blipFill>
        <p:spPr>
          <a:xfrm>
            <a:off x="5070158" y="468789"/>
            <a:ext cx="1965960" cy="1965960"/>
          </a:xfrm>
          <a:prstGeom prst="rect">
            <a:avLst/>
          </a:prstGeom>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图书馆黑白打底"/>
          <p:cNvPicPr>
            <a:picLocks noChangeAspect="1"/>
          </p:cNvPicPr>
          <p:nvPr/>
        </p:nvPicPr>
        <p:blipFill>
          <a:blip r:embed="rId6">
            <a:alphaModFix amt="80000"/>
          </a:blip>
          <a:srcRect b="11222"/>
          <a:stretch>
            <a:fillRect/>
          </a:stretch>
        </p:blipFill>
        <p:spPr>
          <a:xfrm>
            <a:off x="2540" y="2621280"/>
            <a:ext cx="12188825" cy="4236720"/>
          </a:xfrm>
          <a:prstGeom prst="rect">
            <a:avLst/>
          </a:prstGeom>
        </p:spPr>
      </p:pic>
      <p:sp>
        <p:nvSpPr>
          <p:cNvPr id="6" name="矩形 5"/>
          <p:cNvSpPr/>
          <p:nvPr userDrawn="1">
            <p:custDataLst>
              <p:tags r:id="rId2"/>
            </p:custDataLst>
          </p:nvPr>
        </p:nvSpPr>
        <p:spPr>
          <a:xfrm>
            <a:off x="-635" y="0"/>
            <a:ext cx="12192635" cy="925195"/>
          </a:xfrm>
          <a:prstGeom prst="rect">
            <a:avLst/>
          </a:prstGeom>
          <a:solidFill>
            <a:srgbClr val="003D8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文本框 15"/>
          <p:cNvSpPr txBox="1"/>
          <p:nvPr>
            <p:custDataLst>
              <p:tags r:id="rId3"/>
            </p:custDataLst>
          </p:nvPr>
        </p:nvSpPr>
        <p:spPr>
          <a:xfrm>
            <a:off x="1889760" y="2198370"/>
            <a:ext cx="8412480" cy="1175706"/>
          </a:xfrm>
          <a:prstGeom prst="rect">
            <a:avLst/>
          </a:prstGeom>
          <a:noFill/>
        </p:spPr>
        <p:txBody>
          <a:bodyPr wrap="square" rtlCol="0">
            <a:spAutoFit/>
          </a:bodyPr>
          <a:lstStyle/>
          <a:p>
            <a:pPr lvl="0" algn="ctr">
              <a:lnSpc>
                <a:spcPct val="130000"/>
              </a:lnSpc>
              <a:buClrTx/>
              <a:buSzTx/>
              <a:buFontTx/>
            </a:pPr>
            <a:r>
              <a:rPr lang="zh-CN" altLang="en-US" sz="6000" b="1" dirty="0">
                <a:solidFill>
                  <a:srgbClr val="103778"/>
                </a:solidFill>
                <a:latin typeface="方正大标宋简体 (标题)" charset="0"/>
                <a:ea typeface="方正大标宋简体 (标题)" charset="0"/>
                <a:sym typeface="+mn-ea"/>
              </a:rPr>
              <a:t> </a:t>
            </a:r>
            <a:r>
              <a:rPr lang="zh-CN" altLang="en-US" sz="6000" b="1" dirty="0">
                <a:solidFill>
                  <a:srgbClr val="003D83"/>
                </a:solidFill>
                <a:latin typeface="方正大标宋简体 (标题)" charset="0"/>
                <a:ea typeface="方正大标宋简体 (标题)" charset="0"/>
                <a:sym typeface="+mn-ea"/>
              </a:rPr>
              <a:t>敬请批评指正</a:t>
            </a:r>
          </a:p>
        </p:txBody>
      </p:sp>
      <p:pic>
        <p:nvPicPr>
          <p:cNvPr id="13" name="图片 12" descr="校训"/>
          <p:cNvPicPr>
            <a:picLocks noChangeAspect="1"/>
          </p:cNvPicPr>
          <p:nvPr/>
        </p:nvPicPr>
        <p:blipFill>
          <a:blip r:embed="rId7"/>
          <a:srcRect b="60826"/>
          <a:stretch>
            <a:fillRect/>
          </a:stretch>
        </p:blipFill>
        <p:spPr>
          <a:xfrm>
            <a:off x="9272270" y="6179820"/>
            <a:ext cx="1522095" cy="421640"/>
          </a:xfrm>
          <a:prstGeom prst="rect">
            <a:avLst/>
          </a:prstGeom>
        </p:spPr>
      </p:pic>
      <p:pic>
        <p:nvPicPr>
          <p:cNvPr id="14" name="图片 13" descr="校训"/>
          <p:cNvPicPr>
            <a:picLocks noChangeAspect="1"/>
          </p:cNvPicPr>
          <p:nvPr/>
        </p:nvPicPr>
        <p:blipFill>
          <a:blip r:embed="rId7"/>
          <a:srcRect t="41062" b="18997"/>
          <a:stretch>
            <a:fillRect/>
          </a:stretch>
        </p:blipFill>
        <p:spPr>
          <a:xfrm>
            <a:off x="10716260" y="6171565"/>
            <a:ext cx="1522095" cy="429895"/>
          </a:xfrm>
          <a:prstGeom prst="rect">
            <a:avLst/>
          </a:prstGeom>
        </p:spPr>
      </p:pic>
      <p:sp>
        <p:nvSpPr>
          <p:cNvPr id="7" name="矩形 6"/>
          <p:cNvSpPr/>
          <p:nvPr/>
        </p:nvSpPr>
        <p:spPr>
          <a:xfrm>
            <a:off x="5223510" y="3538855"/>
            <a:ext cx="1744980" cy="352425"/>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20" name="文本框 19"/>
          <p:cNvSpPr txBox="1"/>
          <p:nvPr>
            <p:custDataLst>
              <p:tags r:id="rId4"/>
            </p:custDataLst>
          </p:nvPr>
        </p:nvSpPr>
        <p:spPr>
          <a:xfrm>
            <a:off x="5363210" y="3489960"/>
            <a:ext cx="1465580" cy="511810"/>
          </a:xfrm>
          <a:prstGeom prst="rect">
            <a:avLst/>
          </a:prstGeom>
          <a:noFill/>
        </p:spPr>
        <p:txBody>
          <a:bodyPr wrap="square" rtlCol="0">
            <a:noAutofit/>
          </a:bodyPr>
          <a:lstStyle/>
          <a:p>
            <a:pPr algn="l">
              <a:lnSpc>
                <a:spcPct val="130000"/>
              </a:lnSpc>
            </a:pPr>
            <a:r>
              <a:rPr lang="zh-CN" altLang="en-US" sz="1600" b="1" dirty="0">
                <a:solidFill>
                  <a:srgbClr val="F4E6D9"/>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汇报人：</a:t>
            </a:r>
            <a:r>
              <a:rPr lang="en-US" altLang="zh-CN" sz="1600" b="1" dirty="0">
                <a:solidFill>
                  <a:srgbClr val="F4E6D9"/>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p>
        </p:txBody>
      </p:sp>
      <p:pic>
        <p:nvPicPr>
          <p:cNvPr id="5" name="图片 4" descr="3校徽组合"/>
          <p:cNvPicPr>
            <a:picLocks noChangeAspect="1"/>
          </p:cNvPicPr>
          <p:nvPr/>
        </p:nvPicPr>
        <p:blipFill>
          <a:blip r:embed="rId8"/>
          <a:stretch>
            <a:fillRect/>
          </a:stretch>
        </p:blipFill>
        <p:spPr>
          <a:xfrm>
            <a:off x="290830" y="238125"/>
            <a:ext cx="1821180" cy="508000"/>
          </a:xfrm>
          <a:prstGeom prst="rect">
            <a:avLst/>
          </a:prstGeom>
        </p:spPr>
      </p:pic>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文本框 645"/>
          <p:cNvSpPr txBox="1"/>
          <p:nvPr/>
        </p:nvSpPr>
        <p:spPr>
          <a:xfrm>
            <a:off x="5388610" y="428538"/>
            <a:ext cx="1402080" cy="460375"/>
          </a:xfrm>
          <a:prstGeom prst="rect">
            <a:avLst/>
          </a:prstGeom>
          <a:noFill/>
        </p:spPr>
        <p:txBody>
          <a:bodyPr wrap="none" rtlCol="0">
            <a:spAutoFit/>
          </a:bodyPr>
          <a:lstStyle/>
          <a:p>
            <a:pPr algn="ctr"/>
            <a:r>
              <a:rPr lang="zh-CN" altLang="en-US" sz="2400" dirty="0">
                <a:latin typeface="+mj-ea"/>
                <a:ea typeface="+mj-ea"/>
              </a:rPr>
              <a:t>日常图标</a:t>
            </a:r>
          </a:p>
        </p:txBody>
      </p:sp>
      <p:cxnSp>
        <p:nvCxnSpPr>
          <p:cNvPr id="647" name="直接连接符 646"/>
          <p:cNvCxnSpPr/>
          <p:nvPr/>
        </p:nvCxnSpPr>
        <p:spPr>
          <a:xfrm>
            <a:off x="7198900" y="659370"/>
            <a:ext cx="43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8" name="直接连接符 647"/>
          <p:cNvCxnSpPr/>
          <p:nvPr/>
        </p:nvCxnSpPr>
        <p:spPr>
          <a:xfrm>
            <a:off x="660400" y="659370"/>
            <a:ext cx="43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9" name="直接连接符 648"/>
          <p:cNvCxnSpPr/>
          <p:nvPr/>
        </p:nvCxnSpPr>
        <p:spPr>
          <a:xfrm>
            <a:off x="660400" y="6235700"/>
            <a:ext cx="10858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50" name="图形 64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65525" y="1291624"/>
            <a:ext cx="360000" cy="360000"/>
          </a:xfrm>
          <a:prstGeom prst="rect">
            <a:avLst/>
          </a:prstGeom>
        </p:spPr>
      </p:pic>
      <p:pic>
        <p:nvPicPr>
          <p:cNvPr id="652" name="图形 65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1074008" y="1291624"/>
            <a:ext cx="360000" cy="360000"/>
          </a:xfrm>
          <a:prstGeom prst="rect">
            <a:avLst/>
          </a:prstGeom>
        </p:spPr>
      </p:pic>
      <p:pic>
        <p:nvPicPr>
          <p:cNvPr id="654" name="图形 65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65525" y="4349305"/>
            <a:ext cx="360000" cy="360000"/>
          </a:xfrm>
          <a:prstGeom prst="rect">
            <a:avLst/>
          </a:prstGeom>
        </p:spPr>
      </p:pic>
      <p:pic>
        <p:nvPicPr>
          <p:cNvPr id="656" name="图形 65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4863348" y="3330078"/>
            <a:ext cx="360000" cy="360000"/>
          </a:xfrm>
          <a:prstGeom prst="rect">
            <a:avLst/>
          </a:prstGeom>
        </p:spPr>
      </p:pic>
      <p:pic>
        <p:nvPicPr>
          <p:cNvPr id="658" name="图形 65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2814436" y="3330078"/>
            <a:ext cx="360000" cy="360000"/>
          </a:xfrm>
          <a:prstGeom prst="rect">
            <a:avLst/>
          </a:prstGeom>
        </p:spPr>
      </p:pic>
      <p:pic>
        <p:nvPicPr>
          <p:cNvPr id="660" name="图形 65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8961171" y="1291624"/>
            <a:ext cx="360000" cy="360000"/>
          </a:xfrm>
          <a:prstGeom prst="rect">
            <a:avLst/>
          </a:prstGeom>
        </p:spPr>
      </p:pic>
      <p:pic>
        <p:nvPicPr>
          <p:cNvPr id="662" name="图形 66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11074008" y="4349305"/>
            <a:ext cx="360000" cy="360000"/>
          </a:xfrm>
          <a:prstGeom prst="rect">
            <a:avLst/>
          </a:prstGeom>
        </p:spPr>
      </p:pic>
      <p:pic>
        <p:nvPicPr>
          <p:cNvPr id="664" name="图形 66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8961171" y="4349305"/>
            <a:ext cx="360000" cy="360000"/>
          </a:xfrm>
          <a:prstGeom prst="rect">
            <a:avLst/>
          </a:prstGeom>
        </p:spPr>
      </p:pic>
      <p:pic>
        <p:nvPicPr>
          <p:cNvPr id="666" name="图形 66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2814436" y="1291624"/>
            <a:ext cx="360000" cy="360000"/>
          </a:xfrm>
          <a:prstGeom prst="rect">
            <a:avLst/>
          </a:prstGeom>
        </p:spPr>
      </p:pic>
      <p:pic>
        <p:nvPicPr>
          <p:cNvPr id="668" name="图形 66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tretch>
            <a:fillRect/>
          </a:stretch>
        </p:blipFill>
        <p:spPr>
          <a:xfrm>
            <a:off x="4863348" y="1291624"/>
            <a:ext cx="360000" cy="360000"/>
          </a:xfrm>
          <a:prstGeom prst="rect">
            <a:avLst/>
          </a:prstGeom>
        </p:spPr>
      </p:pic>
      <p:pic>
        <p:nvPicPr>
          <p:cNvPr id="670" name="图形 66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11074008" y="3330078"/>
            <a:ext cx="360000" cy="360000"/>
          </a:xfrm>
          <a:prstGeom prst="rect">
            <a:avLst/>
          </a:prstGeom>
        </p:spPr>
      </p:pic>
      <p:pic>
        <p:nvPicPr>
          <p:cNvPr id="672" name="图形 671"/>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a:off x="6912259" y="1291624"/>
            <a:ext cx="360000" cy="360000"/>
          </a:xfrm>
          <a:prstGeom prst="rect">
            <a:avLst/>
          </a:prstGeom>
        </p:spPr>
      </p:pic>
      <p:pic>
        <p:nvPicPr>
          <p:cNvPr id="676" name="图形 675"/>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tretch>
            <a:fillRect/>
          </a:stretch>
        </p:blipFill>
        <p:spPr>
          <a:xfrm>
            <a:off x="765525" y="3330078"/>
            <a:ext cx="360000" cy="360000"/>
          </a:xfrm>
          <a:prstGeom prst="rect">
            <a:avLst/>
          </a:prstGeom>
        </p:spPr>
      </p:pic>
      <p:pic>
        <p:nvPicPr>
          <p:cNvPr id="680" name="图形 679"/>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tretch>
            <a:fillRect/>
          </a:stretch>
        </p:blipFill>
        <p:spPr>
          <a:xfrm>
            <a:off x="765525" y="5368532"/>
            <a:ext cx="360000" cy="360000"/>
          </a:xfrm>
          <a:prstGeom prst="rect">
            <a:avLst/>
          </a:prstGeom>
        </p:spPr>
      </p:pic>
      <p:pic>
        <p:nvPicPr>
          <p:cNvPr id="682" name="图形 681"/>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32"/>
              </a:ext>
            </a:extLst>
          </a:blip>
          <a:stretch>
            <a:fillRect/>
          </a:stretch>
        </p:blipFill>
        <p:spPr>
          <a:xfrm>
            <a:off x="2814436" y="5368532"/>
            <a:ext cx="360000" cy="360000"/>
          </a:xfrm>
          <a:prstGeom prst="rect">
            <a:avLst/>
          </a:prstGeom>
        </p:spPr>
      </p:pic>
      <p:pic>
        <p:nvPicPr>
          <p:cNvPr id="684" name="图形 683"/>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xmlns="" r:embed="rId34"/>
              </a:ext>
            </a:extLst>
          </a:blip>
          <a:stretch>
            <a:fillRect/>
          </a:stretch>
        </p:blipFill>
        <p:spPr>
          <a:xfrm>
            <a:off x="4863348" y="5368532"/>
            <a:ext cx="360000" cy="360000"/>
          </a:xfrm>
          <a:prstGeom prst="rect">
            <a:avLst/>
          </a:prstGeom>
        </p:spPr>
      </p:pic>
      <p:pic>
        <p:nvPicPr>
          <p:cNvPr id="686" name="图形 685"/>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tretch>
            <a:fillRect/>
          </a:stretch>
        </p:blipFill>
        <p:spPr>
          <a:xfrm>
            <a:off x="6912259" y="4349305"/>
            <a:ext cx="360000" cy="360000"/>
          </a:xfrm>
          <a:prstGeom prst="rect">
            <a:avLst/>
          </a:prstGeom>
        </p:spPr>
      </p:pic>
      <p:pic>
        <p:nvPicPr>
          <p:cNvPr id="688" name="图形 687"/>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xmlns="" r:embed="rId38"/>
              </a:ext>
            </a:extLst>
          </a:blip>
          <a:stretch>
            <a:fillRect/>
          </a:stretch>
        </p:blipFill>
        <p:spPr>
          <a:xfrm>
            <a:off x="8961171" y="3330078"/>
            <a:ext cx="360000" cy="360000"/>
          </a:xfrm>
          <a:prstGeom prst="rect">
            <a:avLst/>
          </a:prstGeom>
        </p:spPr>
      </p:pic>
      <p:pic>
        <p:nvPicPr>
          <p:cNvPr id="690" name="图形 689"/>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xmlns="" r:embed="rId40"/>
              </a:ext>
            </a:extLst>
          </a:blip>
          <a:stretch>
            <a:fillRect/>
          </a:stretch>
        </p:blipFill>
        <p:spPr>
          <a:xfrm>
            <a:off x="2814436" y="2310851"/>
            <a:ext cx="360000" cy="360000"/>
          </a:xfrm>
          <a:prstGeom prst="rect">
            <a:avLst/>
          </a:prstGeom>
        </p:spPr>
      </p:pic>
      <p:pic>
        <p:nvPicPr>
          <p:cNvPr id="692" name="图形 691"/>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xmlns="" r:embed="rId40"/>
              </a:ext>
            </a:extLst>
          </a:blip>
          <a:stretch>
            <a:fillRect/>
          </a:stretch>
        </p:blipFill>
        <p:spPr>
          <a:xfrm>
            <a:off x="4863348" y="2310851"/>
            <a:ext cx="360000" cy="360000"/>
          </a:xfrm>
          <a:prstGeom prst="rect">
            <a:avLst/>
          </a:prstGeom>
        </p:spPr>
      </p:pic>
      <p:pic>
        <p:nvPicPr>
          <p:cNvPr id="694" name="图形 693"/>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xmlns="" r:embed="rId42"/>
              </a:ext>
            </a:extLst>
          </a:blip>
          <a:stretch>
            <a:fillRect/>
          </a:stretch>
        </p:blipFill>
        <p:spPr>
          <a:xfrm>
            <a:off x="6912259" y="2310851"/>
            <a:ext cx="360000" cy="360000"/>
          </a:xfrm>
          <a:prstGeom prst="rect">
            <a:avLst/>
          </a:prstGeom>
        </p:spPr>
      </p:pic>
      <p:pic>
        <p:nvPicPr>
          <p:cNvPr id="696" name="图形 695"/>
          <p:cNvPicPr>
            <a:picLocks noChangeAspect="1"/>
          </p:cNvPicPr>
          <p:nvPr/>
        </p:nvPicPr>
        <p:blipFill>
          <a:blip r:embed="rId43" cstate="print">
            <a:extLst>
              <a:ext uri="{28A0092B-C50C-407E-A947-70E740481C1C}">
                <a14:useLocalDpi xmlns:a14="http://schemas.microsoft.com/office/drawing/2010/main" val="0"/>
              </a:ext>
              <a:ext uri="{96DAC541-7B7A-43D3-8B79-37D633B846F1}">
                <asvg:svgBlip xmlns:asvg="http://schemas.microsoft.com/office/drawing/2016/SVG/main" xmlns="" r:embed="rId44"/>
              </a:ext>
            </a:extLst>
          </a:blip>
          <a:stretch>
            <a:fillRect/>
          </a:stretch>
        </p:blipFill>
        <p:spPr>
          <a:xfrm>
            <a:off x="8961171" y="2310851"/>
            <a:ext cx="360000" cy="360000"/>
          </a:xfrm>
          <a:prstGeom prst="rect">
            <a:avLst/>
          </a:prstGeom>
        </p:spPr>
      </p:pic>
      <p:pic>
        <p:nvPicPr>
          <p:cNvPr id="698" name="图形 697"/>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xmlns="" r:embed="rId46"/>
              </a:ext>
            </a:extLst>
          </a:blip>
          <a:stretch>
            <a:fillRect/>
          </a:stretch>
        </p:blipFill>
        <p:spPr>
          <a:xfrm>
            <a:off x="11074008" y="2310851"/>
            <a:ext cx="360000" cy="360000"/>
          </a:xfrm>
          <a:prstGeom prst="rect">
            <a:avLst/>
          </a:prstGeom>
        </p:spPr>
      </p:pic>
      <p:pic>
        <p:nvPicPr>
          <p:cNvPr id="700" name="图形 699"/>
          <p:cNvPicPr>
            <a:picLocks noChangeAspect="1"/>
          </p:cNvPicPr>
          <p:nvPr/>
        </p:nvPicPr>
        <p:blipFill>
          <a:blip r:embed="rId47" cstate="print">
            <a:extLst>
              <a:ext uri="{28A0092B-C50C-407E-A947-70E740481C1C}">
                <a14:useLocalDpi xmlns:a14="http://schemas.microsoft.com/office/drawing/2010/main" val="0"/>
              </a:ext>
              <a:ext uri="{96DAC541-7B7A-43D3-8B79-37D633B846F1}">
                <asvg:svgBlip xmlns:asvg="http://schemas.microsoft.com/office/drawing/2016/SVG/main" xmlns="" r:embed="rId48"/>
              </a:ext>
            </a:extLst>
          </a:blip>
          <a:stretch>
            <a:fillRect/>
          </a:stretch>
        </p:blipFill>
        <p:spPr>
          <a:xfrm>
            <a:off x="6912259" y="5368532"/>
            <a:ext cx="360000" cy="360000"/>
          </a:xfrm>
          <a:prstGeom prst="rect">
            <a:avLst/>
          </a:prstGeom>
        </p:spPr>
      </p:pic>
      <p:pic>
        <p:nvPicPr>
          <p:cNvPr id="702" name="图形 701"/>
          <p:cNvPicPr>
            <a:picLocks noChangeAspect="1"/>
          </p:cNvPicPr>
          <p:nvPr/>
        </p:nvPicPr>
        <p:blipFill>
          <a:blip r:embed="rId49" cstate="print">
            <a:extLst>
              <a:ext uri="{28A0092B-C50C-407E-A947-70E740481C1C}">
                <a14:useLocalDpi xmlns:a14="http://schemas.microsoft.com/office/drawing/2010/main" val="0"/>
              </a:ext>
              <a:ext uri="{96DAC541-7B7A-43D3-8B79-37D633B846F1}">
                <asvg:svgBlip xmlns:asvg="http://schemas.microsoft.com/office/drawing/2016/SVG/main" xmlns="" r:embed="rId50"/>
              </a:ext>
            </a:extLst>
          </a:blip>
          <a:stretch>
            <a:fillRect/>
          </a:stretch>
        </p:blipFill>
        <p:spPr>
          <a:xfrm>
            <a:off x="8961171" y="5368532"/>
            <a:ext cx="360000" cy="360000"/>
          </a:xfrm>
          <a:prstGeom prst="rect">
            <a:avLst/>
          </a:prstGeom>
        </p:spPr>
      </p:pic>
      <p:pic>
        <p:nvPicPr>
          <p:cNvPr id="704" name="图形 703"/>
          <p:cNvPicPr>
            <a:picLocks noChangeAspect="1"/>
          </p:cNvPicPr>
          <p:nvPr/>
        </p:nvPicPr>
        <p:blipFill>
          <a:blip r:embed="rId51" cstate="print">
            <a:extLst>
              <a:ext uri="{28A0092B-C50C-407E-A947-70E740481C1C}">
                <a14:useLocalDpi xmlns:a14="http://schemas.microsoft.com/office/drawing/2010/main" val="0"/>
              </a:ext>
              <a:ext uri="{96DAC541-7B7A-43D3-8B79-37D633B846F1}">
                <asvg:svgBlip xmlns:asvg="http://schemas.microsoft.com/office/drawing/2016/SVG/main" xmlns="" r:embed="rId52"/>
              </a:ext>
            </a:extLst>
          </a:blip>
          <a:stretch>
            <a:fillRect/>
          </a:stretch>
        </p:blipFill>
        <p:spPr>
          <a:xfrm>
            <a:off x="11074008" y="5368532"/>
            <a:ext cx="360000" cy="360000"/>
          </a:xfrm>
          <a:prstGeom prst="rect">
            <a:avLst/>
          </a:prstGeom>
        </p:spPr>
      </p:pic>
      <p:pic>
        <p:nvPicPr>
          <p:cNvPr id="706" name="图形 705"/>
          <p:cNvPicPr>
            <a:picLocks noChangeAspect="1"/>
          </p:cNvPicPr>
          <p:nvPr/>
        </p:nvPicPr>
        <p:blipFill>
          <a:blip r:embed="rId53" cstate="print">
            <a:extLst>
              <a:ext uri="{28A0092B-C50C-407E-A947-70E740481C1C}">
                <a14:useLocalDpi xmlns:a14="http://schemas.microsoft.com/office/drawing/2010/main" val="0"/>
              </a:ext>
              <a:ext uri="{96DAC541-7B7A-43D3-8B79-37D633B846F1}">
                <asvg:svgBlip xmlns:asvg="http://schemas.microsoft.com/office/drawing/2016/SVG/main" xmlns="" r:embed="rId54"/>
              </a:ext>
            </a:extLst>
          </a:blip>
          <a:stretch>
            <a:fillRect/>
          </a:stretch>
        </p:blipFill>
        <p:spPr>
          <a:xfrm>
            <a:off x="2814436" y="4349305"/>
            <a:ext cx="360000" cy="360000"/>
          </a:xfrm>
          <a:prstGeom prst="rect">
            <a:avLst/>
          </a:prstGeom>
        </p:spPr>
      </p:pic>
      <p:pic>
        <p:nvPicPr>
          <p:cNvPr id="708" name="图形 707"/>
          <p:cNvPicPr>
            <a:picLocks noChangeAspect="1"/>
          </p:cNvPicPr>
          <p:nvPr/>
        </p:nvPicPr>
        <p:blipFill>
          <a:blip r:embed="rId55" cstate="print">
            <a:extLst>
              <a:ext uri="{28A0092B-C50C-407E-A947-70E740481C1C}">
                <a14:useLocalDpi xmlns:a14="http://schemas.microsoft.com/office/drawing/2010/main" val="0"/>
              </a:ext>
              <a:ext uri="{96DAC541-7B7A-43D3-8B79-37D633B846F1}">
                <asvg:svgBlip xmlns:asvg="http://schemas.microsoft.com/office/drawing/2016/SVG/main" xmlns="" r:embed="rId56"/>
              </a:ext>
            </a:extLst>
          </a:blip>
          <a:stretch>
            <a:fillRect/>
          </a:stretch>
        </p:blipFill>
        <p:spPr>
          <a:xfrm>
            <a:off x="765525" y="2310851"/>
            <a:ext cx="360000" cy="360000"/>
          </a:xfrm>
          <a:prstGeom prst="rect">
            <a:avLst/>
          </a:prstGeom>
        </p:spPr>
      </p:pic>
      <p:pic>
        <p:nvPicPr>
          <p:cNvPr id="710" name="图形 709"/>
          <p:cNvPicPr>
            <a:picLocks noChangeAspect="1"/>
          </p:cNvPicPr>
          <p:nvPr/>
        </p:nvPicPr>
        <p:blipFill>
          <a:blip r:embed="rId57" cstate="print">
            <a:extLst>
              <a:ext uri="{28A0092B-C50C-407E-A947-70E740481C1C}">
                <a14:useLocalDpi xmlns:a14="http://schemas.microsoft.com/office/drawing/2010/main" val="0"/>
              </a:ext>
              <a:ext uri="{96DAC541-7B7A-43D3-8B79-37D633B846F1}">
                <asvg:svgBlip xmlns:asvg="http://schemas.microsoft.com/office/drawing/2016/SVG/main" xmlns="" r:embed="rId58"/>
              </a:ext>
            </a:extLst>
          </a:blip>
          <a:stretch>
            <a:fillRect/>
          </a:stretch>
        </p:blipFill>
        <p:spPr>
          <a:xfrm>
            <a:off x="6912259" y="3330078"/>
            <a:ext cx="360000" cy="360000"/>
          </a:xfrm>
          <a:prstGeom prst="rect">
            <a:avLst/>
          </a:prstGeom>
        </p:spPr>
      </p:pic>
      <p:pic>
        <p:nvPicPr>
          <p:cNvPr id="712" name="图形 711"/>
          <p:cNvPicPr>
            <a:picLocks noChangeAspect="1"/>
          </p:cNvPicPr>
          <p:nvPr/>
        </p:nvPicPr>
        <p:blipFill>
          <a:blip r:embed="rId59" cstate="print">
            <a:extLst>
              <a:ext uri="{28A0092B-C50C-407E-A947-70E740481C1C}">
                <a14:useLocalDpi xmlns:a14="http://schemas.microsoft.com/office/drawing/2010/main" val="0"/>
              </a:ext>
              <a:ext uri="{96DAC541-7B7A-43D3-8B79-37D633B846F1}">
                <asvg:svgBlip xmlns:asvg="http://schemas.microsoft.com/office/drawing/2016/SVG/main" xmlns="" r:embed="rId60"/>
              </a:ext>
            </a:extLst>
          </a:blip>
          <a:stretch>
            <a:fillRect/>
          </a:stretch>
        </p:blipFill>
        <p:spPr>
          <a:xfrm>
            <a:off x="4863348" y="4349305"/>
            <a:ext cx="360000" cy="360000"/>
          </a:xfrm>
          <a:prstGeom prst="rect">
            <a:avLst/>
          </a:prstGeo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192962"/>
            <a:ext cx="12190730" cy="4762500"/>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p:cNvSpPr/>
          <p:nvPr/>
        </p:nvSpPr>
        <p:spPr>
          <a:xfrm>
            <a:off x="1270" y="6054090"/>
            <a:ext cx="12190730" cy="82550"/>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p:nvSpPr>
        <p:spPr>
          <a:xfrm>
            <a:off x="1270" y="1021512"/>
            <a:ext cx="12190730" cy="82550"/>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279650" y="1974215"/>
            <a:ext cx="7632700" cy="1291590"/>
          </a:xfrm>
          <a:prstGeom prst="rect">
            <a:avLst/>
          </a:prstGeom>
          <a:noFill/>
        </p:spPr>
        <p:txBody>
          <a:bodyPr wrap="square" rtlCol="0">
            <a:spAutoFit/>
          </a:bodyPr>
          <a:lstStyle/>
          <a:p>
            <a:pPr algn="ctr">
              <a:lnSpc>
                <a:spcPct val="130000"/>
              </a:lnSpc>
            </a:pPr>
            <a:r>
              <a:rPr lang="zh-CN" altLang="en-US" sz="6000" b="1" dirty="0">
                <a:solidFill>
                  <a:schemeClr val="bg1"/>
                </a:solidFill>
                <a:latin typeface="方正大标宋简体 (标题)" charset="0"/>
                <a:ea typeface="方正大标宋简体 (标题)" charset="0"/>
              </a:rPr>
              <a:t>极简蓝色政务模版</a:t>
            </a:r>
          </a:p>
        </p:txBody>
      </p:sp>
      <p:sp>
        <p:nvSpPr>
          <p:cNvPr id="20" name="文本框 19"/>
          <p:cNvSpPr txBox="1"/>
          <p:nvPr>
            <p:custDataLst>
              <p:tags r:id="rId3"/>
            </p:custDataLst>
          </p:nvPr>
        </p:nvSpPr>
        <p:spPr>
          <a:xfrm>
            <a:off x="4658360" y="3225165"/>
            <a:ext cx="2875280" cy="1052195"/>
          </a:xfrm>
          <a:prstGeom prst="rect">
            <a:avLst/>
          </a:prstGeom>
          <a:noFill/>
        </p:spPr>
        <p:txBody>
          <a:bodyPr wrap="square" rtlCol="0">
            <a:noAutofit/>
          </a:bodyPr>
          <a:lstStyle/>
          <a:p>
            <a:pPr algn="ctr">
              <a:lnSpc>
                <a:spcPct val="130000"/>
              </a:lnSpc>
            </a:pPr>
            <a:r>
              <a:rPr lang="zh-CN" altLang="en-US"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西南大学</a:t>
            </a:r>
          </a:p>
          <a:p>
            <a:pPr algn="ctr">
              <a:lnSpc>
                <a:spcPct val="130000"/>
              </a:lnSpc>
            </a:pPr>
            <a:r>
              <a:rPr lang="en-US" altLang="zh-CN"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2024</a:t>
            </a:r>
            <a:r>
              <a:rPr lang="zh-CN" altLang="en-US"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年</a:t>
            </a:r>
            <a:r>
              <a:rPr lang="en-US" altLang="zh-CN"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1</a:t>
            </a:r>
            <a:r>
              <a:rPr lang="zh-CN" altLang="en-US"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月</a:t>
            </a:r>
            <a:r>
              <a:rPr lang="en-US" altLang="zh-CN"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1</a:t>
            </a:r>
            <a:r>
              <a:rPr lang="zh-CN" altLang="en-US"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日</a:t>
            </a:r>
          </a:p>
        </p:txBody>
      </p:sp>
      <p:pic>
        <p:nvPicPr>
          <p:cNvPr id="14" name="图片 13" descr="校训"/>
          <p:cNvPicPr>
            <a:picLocks noChangeAspect="1"/>
          </p:cNvPicPr>
          <p:nvPr/>
        </p:nvPicPr>
        <p:blipFill>
          <a:blip r:embed="rId5"/>
          <a:srcRect b="60826"/>
          <a:stretch>
            <a:fillRect/>
          </a:stretch>
        </p:blipFill>
        <p:spPr>
          <a:xfrm>
            <a:off x="9245600" y="6313805"/>
            <a:ext cx="1522095" cy="421640"/>
          </a:xfrm>
          <a:prstGeom prst="rect">
            <a:avLst/>
          </a:prstGeom>
        </p:spPr>
      </p:pic>
      <p:pic>
        <p:nvPicPr>
          <p:cNvPr id="15" name="图片 14" descr="校训"/>
          <p:cNvPicPr>
            <a:picLocks noChangeAspect="1"/>
          </p:cNvPicPr>
          <p:nvPr/>
        </p:nvPicPr>
        <p:blipFill>
          <a:blip r:embed="rId5"/>
          <a:srcRect t="41062" b="18997"/>
          <a:stretch>
            <a:fillRect/>
          </a:stretch>
        </p:blipFill>
        <p:spPr>
          <a:xfrm>
            <a:off x="10689590" y="6305550"/>
            <a:ext cx="1522095" cy="429895"/>
          </a:xfrm>
          <a:prstGeom prst="rect">
            <a:avLst/>
          </a:prstGeom>
        </p:spPr>
      </p:pic>
      <p:pic>
        <p:nvPicPr>
          <p:cNvPr id="7" name="图片 6" descr="5.28 玉兰1"/>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20100000">
            <a:off x="9213215" y="3550285"/>
            <a:ext cx="3010535" cy="3080385"/>
          </a:xfrm>
          <a:prstGeom prst="rect">
            <a:avLst/>
          </a:prstGeom>
        </p:spPr>
      </p:pic>
      <p:sp>
        <p:nvSpPr>
          <p:cNvPr id="4" name="椭圆 3"/>
          <p:cNvSpPr/>
          <p:nvPr/>
        </p:nvSpPr>
        <p:spPr>
          <a:xfrm>
            <a:off x="5006340" y="134620"/>
            <a:ext cx="2093595" cy="2093595"/>
          </a:xfrm>
          <a:prstGeom prst="ellipse">
            <a:avLst/>
          </a:prstGeom>
          <a:solidFill>
            <a:schemeClr val="bg1"/>
          </a:solidFill>
          <a:ln>
            <a:noFill/>
          </a:ln>
          <a:effectLst>
            <a:outerShdw blurRad="50800" dist="381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7" name="图片 16" descr="7.5校徽组合(转曲版）"/>
          <p:cNvPicPr>
            <a:picLocks noChangeAspect="1"/>
          </p:cNvPicPr>
          <p:nvPr/>
        </p:nvPicPr>
        <p:blipFill>
          <a:blip r:embed="rId8"/>
          <a:stretch>
            <a:fillRect/>
          </a:stretch>
        </p:blipFill>
        <p:spPr>
          <a:xfrm>
            <a:off x="5070158" y="198438"/>
            <a:ext cx="1965960" cy="1965960"/>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建筑线描蓝色"/>
          <p:cNvPicPr>
            <a:picLocks noChangeAspect="1"/>
          </p:cNvPicPr>
          <p:nvPr/>
        </p:nvPicPr>
        <p:blipFill>
          <a:blip r:embed="rId6"/>
          <a:srcRect l="14987" t="24750" r="19688" b="31120"/>
          <a:stretch>
            <a:fillRect/>
          </a:stretch>
        </p:blipFill>
        <p:spPr>
          <a:xfrm>
            <a:off x="3281045" y="4189095"/>
            <a:ext cx="5628005" cy="2486660"/>
          </a:xfrm>
          <a:prstGeom prst="rect">
            <a:avLst/>
          </a:prstGeom>
        </p:spPr>
      </p:pic>
      <p:sp>
        <p:nvSpPr>
          <p:cNvPr id="14" name="矩形 13"/>
          <p:cNvSpPr/>
          <p:nvPr/>
        </p:nvSpPr>
        <p:spPr>
          <a:xfrm>
            <a:off x="3648710" y="4688205"/>
            <a:ext cx="1744980" cy="352425"/>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13" name="文本框 12"/>
          <p:cNvSpPr txBox="1"/>
          <p:nvPr>
            <p:custDataLst>
              <p:tags r:id="rId2"/>
            </p:custDataLst>
          </p:nvPr>
        </p:nvSpPr>
        <p:spPr>
          <a:xfrm>
            <a:off x="2280285" y="3325495"/>
            <a:ext cx="7632700" cy="1175706"/>
          </a:xfrm>
          <a:prstGeom prst="rect">
            <a:avLst/>
          </a:prstGeom>
          <a:noFill/>
        </p:spPr>
        <p:txBody>
          <a:bodyPr wrap="square" rtlCol="0">
            <a:spAutoFit/>
          </a:bodyPr>
          <a:lstStyle/>
          <a:p>
            <a:pPr algn="ctr">
              <a:lnSpc>
                <a:spcPct val="130000"/>
              </a:lnSpc>
            </a:pPr>
            <a:r>
              <a:rPr lang="zh-CN" altLang="en-US" sz="6000" b="1" dirty="0">
                <a:solidFill>
                  <a:srgbClr val="003D83"/>
                </a:solidFill>
                <a:latin typeface="方正大标宋简体 (标题)" charset="0"/>
                <a:ea typeface="方正大标宋简体 (标题)" charset="0"/>
              </a:rPr>
              <a:t>极简蓝色政务模版</a:t>
            </a:r>
          </a:p>
        </p:txBody>
      </p:sp>
      <p:sp>
        <p:nvSpPr>
          <p:cNvPr id="4" name="矩形 3"/>
          <p:cNvSpPr/>
          <p:nvPr/>
        </p:nvSpPr>
        <p:spPr>
          <a:xfrm>
            <a:off x="1270" y="0"/>
            <a:ext cx="12190730" cy="3325495"/>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2" name="矩形 1"/>
          <p:cNvSpPr/>
          <p:nvPr/>
        </p:nvSpPr>
        <p:spPr>
          <a:xfrm>
            <a:off x="0" y="3325495"/>
            <a:ext cx="12190730" cy="142875"/>
          </a:xfrm>
          <a:prstGeom prst="rect">
            <a:avLst/>
          </a:prstGeom>
          <a:solidFill>
            <a:srgbClr val="F4E6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nvSpPr>
        <p:spPr>
          <a:xfrm>
            <a:off x="6675120" y="4688205"/>
            <a:ext cx="1744980" cy="352425"/>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10" name="矩形 9"/>
          <p:cNvSpPr/>
          <p:nvPr/>
        </p:nvSpPr>
        <p:spPr>
          <a:xfrm>
            <a:off x="1270" y="6563995"/>
            <a:ext cx="12190730" cy="294005"/>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pic>
        <p:nvPicPr>
          <p:cNvPr id="8" name="图片 7" descr="白底校训"/>
          <p:cNvPicPr>
            <a:picLocks noChangeAspect="1"/>
          </p:cNvPicPr>
          <p:nvPr/>
        </p:nvPicPr>
        <p:blipFill>
          <a:blip r:embed="rId7"/>
          <a:srcRect b="59549"/>
          <a:stretch>
            <a:fillRect/>
          </a:stretch>
        </p:blipFill>
        <p:spPr>
          <a:xfrm>
            <a:off x="9211310" y="250190"/>
            <a:ext cx="1442085" cy="412750"/>
          </a:xfrm>
          <a:prstGeom prst="rect">
            <a:avLst/>
          </a:prstGeom>
        </p:spPr>
      </p:pic>
      <p:pic>
        <p:nvPicPr>
          <p:cNvPr id="9" name="图片 8" descr="白底校训"/>
          <p:cNvPicPr>
            <a:picLocks noChangeAspect="1"/>
          </p:cNvPicPr>
          <p:nvPr/>
        </p:nvPicPr>
        <p:blipFill>
          <a:blip r:embed="rId7"/>
          <a:srcRect l="389" t="40451" b="19538"/>
          <a:stretch>
            <a:fillRect/>
          </a:stretch>
        </p:blipFill>
        <p:spPr>
          <a:xfrm>
            <a:off x="10653395" y="250190"/>
            <a:ext cx="1434465" cy="407670"/>
          </a:xfrm>
          <a:prstGeom prst="rect">
            <a:avLst/>
          </a:prstGeom>
        </p:spPr>
      </p:pic>
      <p:sp>
        <p:nvSpPr>
          <p:cNvPr id="20" name="文本框 19"/>
          <p:cNvSpPr txBox="1"/>
          <p:nvPr>
            <p:custDataLst>
              <p:tags r:id="rId3"/>
            </p:custDataLst>
          </p:nvPr>
        </p:nvSpPr>
        <p:spPr>
          <a:xfrm>
            <a:off x="3788410" y="4639310"/>
            <a:ext cx="1465580" cy="511810"/>
          </a:xfrm>
          <a:prstGeom prst="rect">
            <a:avLst/>
          </a:prstGeom>
          <a:noFill/>
        </p:spPr>
        <p:txBody>
          <a:bodyPr wrap="square" rtlCol="0">
            <a:noAutofit/>
          </a:bodyPr>
          <a:lstStyle/>
          <a:p>
            <a:pPr algn="l">
              <a:lnSpc>
                <a:spcPct val="130000"/>
              </a:lnSpc>
            </a:pPr>
            <a:r>
              <a:rPr lang="zh-CN" altLang="en-US" sz="1600" b="1" dirty="0">
                <a:solidFill>
                  <a:srgbClr val="F4E6D9"/>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汇报人：</a:t>
            </a:r>
            <a:r>
              <a:rPr lang="en-US" altLang="zh-CN" sz="1600" b="1" dirty="0">
                <a:solidFill>
                  <a:srgbClr val="F4E6D9"/>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p>
        </p:txBody>
      </p:sp>
      <p:sp>
        <p:nvSpPr>
          <p:cNvPr id="11" name="文本框 10"/>
          <p:cNvSpPr txBox="1"/>
          <p:nvPr>
            <p:custDataLst>
              <p:tags r:id="rId4"/>
            </p:custDataLst>
          </p:nvPr>
        </p:nvSpPr>
        <p:spPr>
          <a:xfrm>
            <a:off x="6729730" y="4639310"/>
            <a:ext cx="1744980" cy="511810"/>
          </a:xfrm>
          <a:prstGeom prst="rect">
            <a:avLst/>
          </a:prstGeom>
          <a:noFill/>
        </p:spPr>
        <p:txBody>
          <a:bodyPr wrap="square" rtlCol="0">
            <a:noAutofit/>
          </a:bodyPr>
          <a:lstStyle/>
          <a:p>
            <a:pPr algn="l">
              <a:lnSpc>
                <a:spcPct val="130000"/>
              </a:lnSpc>
            </a:pPr>
            <a:r>
              <a:rPr lang="zh-CN" altLang="en-US" sz="1600" b="1" dirty="0">
                <a:solidFill>
                  <a:srgbClr val="F4E6D9"/>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汇报时间：</a:t>
            </a:r>
            <a:r>
              <a:rPr lang="en-US" altLang="zh-CN" sz="1600" b="1" dirty="0">
                <a:solidFill>
                  <a:srgbClr val="F4E6D9"/>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p>
        </p:txBody>
      </p:sp>
      <p:sp>
        <p:nvSpPr>
          <p:cNvPr id="5" name="椭圆 4"/>
          <p:cNvSpPr/>
          <p:nvPr/>
        </p:nvSpPr>
        <p:spPr>
          <a:xfrm>
            <a:off x="5049203" y="615950"/>
            <a:ext cx="2093595" cy="2093595"/>
          </a:xfrm>
          <a:prstGeom prst="ellipse">
            <a:avLst/>
          </a:prstGeom>
          <a:solidFill>
            <a:schemeClr val="bg1"/>
          </a:solidFill>
          <a:ln>
            <a:noFill/>
          </a:ln>
          <a:effectLst>
            <a:outerShdw blurRad="50800" dist="381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7" name="图片 16" descr="7.5校徽组合(转曲版）"/>
          <p:cNvPicPr>
            <a:picLocks noChangeAspect="1"/>
          </p:cNvPicPr>
          <p:nvPr/>
        </p:nvPicPr>
        <p:blipFill>
          <a:blip r:embed="rId8"/>
          <a:stretch>
            <a:fillRect/>
          </a:stretch>
        </p:blipFill>
        <p:spPr>
          <a:xfrm>
            <a:off x="5113655" y="679768"/>
            <a:ext cx="1965960" cy="1965960"/>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建筑线描蓝色"/>
          <p:cNvPicPr>
            <a:picLocks noChangeAspect="1"/>
          </p:cNvPicPr>
          <p:nvPr/>
        </p:nvPicPr>
        <p:blipFill>
          <a:blip r:embed="rId6"/>
          <a:srcRect l="14987" t="24750" r="19688" b="31120"/>
          <a:stretch>
            <a:fillRect/>
          </a:stretch>
        </p:blipFill>
        <p:spPr>
          <a:xfrm>
            <a:off x="2795905" y="4586605"/>
            <a:ext cx="6174740" cy="2348230"/>
          </a:xfrm>
          <a:prstGeom prst="rect">
            <a:avLst/>
          </a:prstGeom>
        </p:spPr>
      </p:pic>
      <p:sp>
        <p:nvSpPr>
          <p:cNvPr id="10" name="矩形 9"/>
          <p:cNvSpPr/>
          <p:nvPr/>
        </p:nvSpPr>
        <p:spPr>
          <a:xfrm>
            <a:off x="1270" y="0"/>
            <a:ext cx="12190730" cy="746760"/>
          </a:xfrm>
          <a:prstGeom prst="rect">
            <a:avLst/>
          </a:prstGeom>
          <a:solidFill>
            <a:srgbClr val="003D83"/>
          </a:solidFill>
          <a:ln>
            <a:noFill/>
          </a:ln>
          <a:effectLst>
            <a:outerShdw blurRad="50800" dist="38100" dir="5400000" algn="t"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12" name="文本框 11"/>
          <p:cNvSpPr txBox="1"/>
          <p:nvPr>
            <p:custDataLst>
              <p:tags r:id="rId2"/>
            </p:custDataLst>
          </p:nvPr>
        </p:nvSpPr>
        <p:spPr>
          <a:xfrm>
            <a:off x="2279650" y="1532890"/>
            <a:ext cx="7632700" cy="1175706"/>
          </a:xfrm>
          <a:prstGeom prst="rect">
            <a:avLst/>
          </a:prstGeom>
          <a:noFill/>
          <a:ln>
            <a:noFill/>
          </a:ln>
        </p:spPr>
        <p:txBody>
          <a:bodyPr wrap="square" rtlCol="0">
            <a:spAutoFit/>
          </a:bodyPr>
          <a:lstStyle/>
          <a:p>
            <a:pPr algn="ctr">
              <a:lnSpc>
                <a:spcPct val="130000"/>
              </a:lnSpc>
            </a:pPr>
            <a:r>
              <a:rPr lang="zh-CN" altLang="en-US" sz="6000" b="1" dirty="0">
                <a:solidFill>
                  <a:srgbClr val="003D83"/>
                </a:solidFill>
                <a:latin typeface="方正大标宋简体 (标题)" charset="0"/>
                <a:ea typeface="方正大标宋简体 (标题)" charset="0"/>
              </a:rPr>
              <a:t>极简蓝色政务模版</a:t>
            </a:r>
          </a:p>
        </p:txBody>
      </p:sp>
      <p:sp>
        <p:nvSpPr>
          <p:cNvPr id="19" name="矩形 18"/>
          <p:cNvSpPr/>
          <p:nvPr/>
        </p:nvSpPr>
        <p:spPr>
          <a:xfrm>
            <a:off x="0" y="2748280"/>
            <a:ext cx="12190730" cy="76200"/>
          </a:xfrm>
          <a:prstGeom prst="rect">
            <a:avLst/>
          </a:prstGeom>
          <a:solidFill>
            <a:srgbClr val="F4E6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矩形 19"/>
          <p:cNvSpPr/>
          <p:nvPr/>
        </p:nvSpPr>
        <p:spPr>
          <a:xfrm>
            <a:off x="5223510" y="3659505"/>
            <a:ext cx="1744980" cy="352425"/>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21" name="矩形 20"/>
          <p:cNvSpPr/>
          <p:nvPr/>
        </p:nvSpPr>
        <p:spPr>
          <a:xfrm>
            <a:off x="5223510" y="4994910"/>
            <a:ext cx="1744980" cy="352425"/>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22" name="文本框 21"/>
          <p:cNvSpPr txBox="1"/>
          <p:nvPr>
            <p:custDataLst>
              <p:tags r:id="rId3"/>
            </p:custDataLst>
          </p:nvPr>
        </p:nvSpPr>
        <p:spPr>
          <a:xfrm>
            <a:off x="5363210" y="3610610"/>
            <a:ext cx="1465580" cy="511810"/>
          </a:xfrm>
          <a:prstGeom prst="rect">
            <a:avLst/>
          </a:prstGeom>
          <a:noFill/>
        </p:spPr>
        <p:txBody>
          <a:bodyPr wrap="square" rtlCol="0">
            <a:noAutofit/>
          </a:bodyPr>
          <a:lstStyle/>
          <a:p>
            <a:pPr algn="l">
              <a:lnSpc>
                <a:spcPct val="130000"/>
              </a:lnSpc>
            </a:pPr>
            <a:r>
              <a:rPr lang="zh-CN" altLang="en-US" sz="1600" b="1" dirty="0">
                <a:solidFill>
                  <a:srgbClr val="F4E6D9"/>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汇报人：</a:t>
            </a:r>
            <a:r>
              <a:rPr lang="en-US" altLang="zh-CN" sz="1600" b="1" dirty="0">
                <a:solidFill>
                  <a:srgbClr val="F4E6D9"/>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p>
        </p:txBody>
      </p:sp>
      <p:sp>
        <p:nvSpPr>
          <p:cNvPr id="23" name="文本框 22"/>
          <p:cNvSpPr txBox="1"/>
          <p:nvPr>
            <p:custDataLst>
              <p:tags r:id="rId4"/>
            </p:custDataLst>
          </p:nvPr>
        </p:nvSpPr>
        <p:spPr>
          <a:xfrm>
            <a:off x="5223510" y="4946015"/>
            <a:ext cx="1744980" cy="511810"/>
          </a:xfrm>
          <a:prstGeom prst="rect">
            <a:avLst/>
          </a:prstGeom>
          <a:noFill/>
        </p:spPr>
        <p:txBody>
          <a:bodyPr wrap="square" rtlCol="0">
            <a:noAutofit/>
          </a:bodyPr>
          <a:lstStyle/>
          <a:p>
            <a:pPr algn="l">
              <a:lnSpc>
                <a:spcPct val="130000"/>
              </a:lnSpc>
            </a:pPr>
            <a:r>
              <a:rPr lang="zh-CN" altLang="en-US" sz="1600" b="1" dirty="0">
                <a:solidFill>
                  <a:srgbClr val="F4E6D9"/>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汇报时间：</a:t>
            </a:r>
            <a:r>
              <a:rPr lang="en-US" altLang="zh-CN" sz="1600" b="1" dirty="0">
                <a:solidFill>
                  <a:srgbClr val="F4E6D9"/>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p>
        </p:txBody>
      </p:sp>
      <p:grpSp>
        <p:nvGrpSpPr>
          <p:cNvPr id="8" name="组合 7"/>
          <p:cNvGrpSpPr/>
          <p:nvPr/>
        </p:nvGrpSpPr>
        <p:grpSpPr>
          <a:xfrm>
            <a:off x="9379585" y="6343650"/>
            <a:ext cx="2802890" cy="420370"/>
            <a:chOff x="14560" y="9930"/>
            <a:chExt cx="4640" cy="677"/>
          </a:xfrm>
        </p:grpSpPr>
        <p:pic>
          <p:nvPicPr>
            <p:cNvPr id="25" name="图片 24" descr="校训"/>
            <p:cNvPicPr>
              <a:picLocks noChangeAspect="1"/>
            </p:cNvPicPr>
            <p:nvPr/>
          </p:nvPicPr>
          <p:blipFill>
            <a:blip r:embed="rId7"/>
            <a:srcRect b="60826"/>
            <a:stretch>
              <a:fillRect/>
            </a:stretch>
          </p:blipFill>
          <p:spPr>
            <a:xfrm>
              <a:off x="14560" y="9943"/>
              <a:ext cx="2397" cy="664"/>
            </a:xfrm>
            <a:prstGeom prst="rect">
              <a:avLst/>
            </a:prstGeom>
          </p:spPr>
        </p:pic>
        <p:pic>
          <p:nvPicPr>
            <p:cNvPr id="26" name="图片 25" descr="校训"/>
            <p:cNvPicPr>
              <a:picLocks noChangeAspect="1"/>
            </p:cNvPicPr>
            <p:nvPr/>
          </p:nvPicPr>
          <p:blipFill>
            <a:blip r:embed="rId7"/>
            <a:srcRect t="41062" b="18997"/>
            <a:stretch>
              <a:fillRect/>
            </a:stretch>
          </p:blipFill>
          <p:spPr>
            <a:xfrm>
              <a:off x="16804" y="9930"/>
              <a:ext cx="2397" cy="677"/>
            </a:xfrm>
            <a:prstGeom prst="rect">
              <a:avLst/>
            </a:prstGeom>
          </p:spPr>
        </p:pic>
      </p:grpSp>
      <p:pic>
        <p:nvPicPr>
          <p:cNvPr id="4" name="图片 3" descr="3校徽组合"/>
          <p:cNvPicPr>
            <a:picLocks noChangeAspect="1"/>
          </p:cNvPicPr>
          <p:nvPr/>
        </p:nvPicPr>
        <p:blipFill>
          <a:blip r:embed="rId8"/>
          <a:stretch>
            <a:fillRect/>
          </a:stretch>
        </p:blipFill>
        <p:spPr>
          <a:xfrm>
            <a:off x="290830" y="118745"/>
            <a:ext cx="1821180" cy="508000"/>
          </a:xfrm>
          <a:prstGeom prst="rect">
            <a:avLst/>
          </a:prstGeom>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书馆黑白打底"/>
          <p:cNvPicPr>
            <a:picLocks noChangeAspect="1"/>
          </p:cNvPicPr>
          <p:nvPr/>
        </p:nvPicPr>
        <p:blipFill>
          <a:blip r:embed="rId6">
            <a:alphaModFix amt="80000"/>
          </a:blip>
          <a:srcRect b="7230"/>
          <a:stretch>
            <a:fillRect/>
          </a:stretch>
        </p:blipFill>
        <p:spPr>
          <a:xfrm>
            <a:off x="2540" y="2181225"/>
            <a:ext cx="12189460" cy="4676775"/>
          </a:xfrm>
          <a:prstGeom prst="rect">
            <a:avLst/>
          </a:prstGeom>
        </p:spPr>
      </p:pic>
      <p:sp>
        <p:nvSpPr>
          <p:cNvPr id="16" name="圆角矩形 15"/>
          <p:cNvSpPr/>
          <p:nvPr/>
        </p:nvSpPr>
        <p:spPr>
          <a:xfrm>
            <a:off x="6707505" y="4470400"/>
            <a:ext cx="1744980" cy="352425"/>
          </a:xfrm>
          <a:prstGeom prst="roundRect">
            <a:avLst>
              <a:gd name="adj" fmla="val 50000"/>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12" name="圆角矩形 11"/>
          <p:cNvSpPr/>
          <p:nvPr/>
        </p:nvSpPr>
        <p:spPr>
          <a:xfrm>
            <a:off x="3675380" y="4470400"/>
            <a:ext cx="1744980" cy="352425"/>
          </a:xfrm>
          <a:prstGeom prst="roundRect">
            <a:avLst>
              <a:gd name="adj" fmla="val 50000"/>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3" name="椭圆 2"/>
          <p:cNvSpPr/>
          <p:nvPr/>
        </p:nvSpPr>
        <p:spPr>
          <a:xfrm>
            <a:off x="-136525" y="-4314825"/>
            <a:ext cx="12525375" cy="7119620"/>
          </a:xfrm>
          <a:prstGeom prst="ellipse">
            <a:avLst/>
          </a:prstGeom>
          <a:solidFill>
            <a:srgbClr val="003D83"/>
          </a:solidFill>
          <a:ln>
            <a:noFill/>
          </a:ln>
          <a:effectLst>
            <a:outerShdw blurRad="50800" dist="38100" dir="5400000" algn="t"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4" name="椭圆 3"/>
          <p:cNvSpPr/>
          <p:nvPr/>
        </p:nvSpPr>
        <p:spPr>
          <a:xfrm>
            <a:off x="-62865" y="-4681855"/>
            <a:ext cx="12389485" cy="7312660"/>
          </a:xfrm>
          <a:prstGeom prst="ellipse">
            <a:avLst/>
          </a:prstGeom>
          <a:solidFill>
            <a:srgbClr val="F4E6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椭圆 5"/>
          <p:cNvSpPr/>
          <p:nvPr/>
        </p:nvSpPr>
        <p:spPr>
          <a:xfrm>
            <a:off x="-62865" y="-4757420"/>
            <a:ext cx="12389485" cy="7358380"/>
          </a:xfrm>
          <a:prstGeom prst="ellipse">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13" name="文本框 12"/>
          <p:cNvSpPr txBox="1"/>
          <p:nvPr>
            <p:custDataLst>
              <p:tags r:id="rId2"/>
            </p:custDataLst>
          </p:nvPr>
        </p:nvSpPr>
        <p:spPr>
          <a:xfrm>
            <a:off x="2279650" y="2723515"/>
            <a:ext cx="7632700" cy="1284006"/>
          </a:xfrm>
          <a:prstGeom prst="rect">
            <a:avLst/>
          </a:prstGeom>
          <a:noFill/>
        </p:spPr>
        <p:txBody>
          <a:bodyPr wrap="square" rtlCol="0">
            <a:spAutoFit/>
          </a:bodyPr>
          <a:lstStyle/>
          <a:p>
            <a:pPr algn="ctr">
              <a:lnSpc>
                <a:spcPct val="130000"/>
              </a:lnSpc>
            </a:pPr>
            <a:r>
              <a:rPr lang="zh-CN" altLang="en-US" sz="6600" b="1" dirty="0">
                <a:solidFill>
                  <a:srgbClr val="003D83"/>
                </a:solidFill>
                <a:latin typeface="方正大标宋简体 (标题)" charset="0"/>
                <a:ea typeface="方正大标宋简体 (标题)" charset="0"/>
              </a:rPr>
              <a:t>极简蓝色政务模版</a:t>
            </a:r>
          </a:p>
        </p:txBody>
      </p:sp>
      <p:cxnSp>
        <p:nvCxnSpPr>
          <p:cNvPr id="8" name="直接连接符 7"/>
          <p:cNvCxnSpPr/>
          <p:nvPr/>
        </p:nvCxnSpPr>
        <p:spPr>
          <a:xfrm>
            <a:off x="2242820" y="4130675"/>
            <a:ext cx="7813040" cy="0"/>
          </a:xfrm>
          <a:prstGeom prst="line">
            <a:avLst/>
          </a:prstGeom>
          <a:ln>
            <a:solidFill>
              <a:srgbClr val="103778"/>
            </a:solidFill>
          </a:ln>
        </p:spPr>
        <p:style>
          <a:lnRef idx="2">
            <a:schemeClr val="accent1"/>
          </a:lnRef>
          <a:fillRef idx="0">
            <a:srgbClr val="FFFFFF"/>
          </a:fillRef>
          <a:effectRef idx="0">
            <a:srgbClr val="FFFFFF"/>
          </a:effectRef>
          <a:fontRef idx="minor">
            <a:schemeClr val="tx1"/>
          </a:fontRef>
        </p:style>
      </p:cxnSp>
      <p:sp>
        <p:nvSpPr>
          <p:cNvPr id="22" name="文本框 21"/>
          <p:cNvSpPr txBox="1"/>
          <p:nvPr>
            <p:custDataLst>
              <p:tags r:id="rId3"/>
            </p:custDataLst>
          </p:nvPr>
        </p:nvSpPr>
        <p:spPr>
          <a:xfrm>
            <a:off x="3834130" y="4421505"/>
            <a:ext cx="1465580" cy="511810"/>
          </a:xfrm>
          <a:prstGeom prst="rect">
            <a:avLst/>
          </a:prstGeom>
          <a:noFill/>
        </p:spPr>
        <p:txBody>
          <a:bodyPr wrap="square" rtlCol="0">
            <a:noAutofit/>
          </a:bodyPr>
          <a:lstStyle/>
          <a:p>
            <a:pPr algn="l">
              <a:lnSpc>
                <a:spcPct val="130000"/>
              </a:lnSpc>
            </a:pPr>
            <a:r>
              <a:rPr lang="zh-CN" altLang="en-US" sz="1600" b="1" dirty="0">
                <a:solidFill>
                  <a:srgbClr val="F4E6D9"/>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汇报人：</a:t>
            </a:r>
            <a:r>
              <a:rPr lang="en-US" altLang="zh-CN" sz="1600" b="1" dirty="0">
                <a:solidFill>
                  <a:srgbClr val="F4E6D9"/>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p>
        </p:txBody>
      </p:sp>
      <p:sp>
        <p:nvSpPr>
          <p:cNvPr id="23" name="文本框 22"/>
          <p:cNvSpPr txBox="1"/>
          <p:nvPr>
            <p:custDataLst>
              <p:tags r:id="rId4"/>
            </p:custDataLst>
          </p:nvPr>
        </p:nvSpPr>
        <p:spPr>
          <a:xfrm>
            <a:off x="6775450" y="4421505"/>
            <a:ext cx="1744980" cy="511810"/>
          </a:xfrm>
          <a:prstGeom prst="rect">
            <a:avLst/>
          </a:prstGeom>
          <a:noFill/>
        </p:spPr>
        <p:txBody>
          <a:bodyPr wrap="square" rtlCol="0">
            <a:noAutofit/>
          </a:bodyPr>
          <a:lstStyle/>
          <a:p>
            <a:pPr algn="l">
              <a:lnSpc>
                <a:spcPct val="130000"/>
              </a:lnSpc>
            </a:pPr>
            <a:r>
              <a:rPr lang="zh-CN" altLang="en-US" sz="1600" b="1" dirty="0">
                <a:solidFill>
                  <a:srgbClr val="F4E6D9"/>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汇报时间：</a:t>
            </a:r>
            <a:r>
              <a:rPr lang="en-US" altLang="zh-CN" sz="1600" b="1" dirty="0">
                <a:solidFill>
                  <a:srgbClr val="F4E6D9"/>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p>
        </p:txBody>
      </p:sp>
      <p:pic>
        <p:nvPicPr>
          <p:cNvPr id="5" name="图片 4" descr="3校徽组合"/>
          <p:cNvPicPr>
            <a:picLocks noChangeAspect="1"/>
          </p:cNvPicPr>
          <p:nvPr/>
        </p:nvPicPr>
        <p:blipFill>
          <a:blip r:embed="rId7"/>
          <a:stretch>
            <a:fillRect/>
          </a:stretch>
        </p:blipFill>
        <p:spPr>
          <a:xfrm>
            <a:off x="4434840" y="988695"/>
            <a:ext cx="3322320" cy="926465"/>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图书馆黑白打底"/>
          <p:cNvPicPr>
            <a:picLocks noChangeAspect="1"/>
          </p:cNvPicPr>
          <p:nvPr/>
        </p:nvPicPr>
        <p:blipFill>
          <a:blip r:embed="rId6">
            <a:alphaModFix amt="80000"/>
          </a:blip>
          <a:srcRect b="11222"/>
          <a:stretch>
            <a:fillRect/>
          </a:stretch>
        </p:blipFill>
        <p:spPr>
          <a:xfrm>
            <a:off x="2540" y="2621280"/>
            <a:ext cx="12188825" cy="4236720"/>
          </a:xfrm>
          <a:prstGeom prst="rect">
            <a:avLst/>
          </a:prstGeom>
        </p:spPr>
      </p:pic>
      <p:sp>
        <p:nvSpPr>
          <p:cNvPr id="16" name="圆角矩形 15"/>
          <p:cNvSpPr/>
          <p:nvPr/>
        </p:nvSpPr>
        <p:spPr>
          <a:xfrm>
            <a:off x="6707505" y="4702175"/>
            <a:ext cx="1744980" cy="352425"/>
          </a:xfrm>
          <a:prstGeom prst="roundRect">
            <a:avLst>
              <a:gd name="adj" fmla="val 50000"/>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12" name="圆角矩形 11"/>
          <p:cNvSpPr/>
          <p:nvPr/>
        </p:nvSpPr>
        <p:spPr>
          <a:xfrm>
            <a:off x="3675380" y="4702175"/>
            <a:ext cx="1744980" cy="352425"/>
          </a:xfrm>
          <a:prstGeom prst="roundRect">
            <a:avLst>
              <a:gd name="adj" fmla="val 50000"/>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3" name="椭圆 2"/>
          <p:cNvSpPr/>
          <p:nvPr/>
        </p:nvSpPr>
        <p:spPr>
          <a:xfrm>
            <a:off x="-136525" y="-4314825"/>
            <a:ext cx="12525375" cy="6935470"/>
          </a:xfrm>
          <a:prstGeom prst="ellipse">
            <a:avLst/>
          </a:prstGeom>
          <a:solidFill>
            <a:srgbClr val="003D83"/>
          </a:solidFill>
          <a:ln>
            <a:noFill/>
          </a:ln>
          <a:effectLst>
            <a:outerShdw blurRad="50800" dist="38100" dir="5400000" algn="t"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4" name="椭圆 3"/>
          <p:cNvSpPr/>
          <p:nvPr/>
        </p:nvSpPr>
        <p:spPr>
          <a:xfrm>
            <a:off x="-62865" y="-4681855"/>
            <a:ext cx="12389485" cy="7119620"/>
          </a:xfrm>
          <a:prstGeom prst="ellipse">
            <a:avLst/>
          </a:prstGeom>
          <a:solidFill>
            <a:srgbClr val="F4E6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椭圆 5"/>
          <p:cNvSpPr/>
          <p:nvPr/>
        </p:nvSpPr>
        <p:spPr>
          <a:xfrm>
            <a:off x="-62865" y="-4757420"/>
            <a:ext cx="12389485" cy="7146290"/>
          </a:xfrm>
          <a:prstGeom prst="ellipse">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13" name="文本框 12"/>
          <p:cNvSpPr txBox="1"/>
          <p:nvPr>
            <p:custDataLst>
              <p:tags r:id="rId2"/>
            </p:custDataLst>
          </p:nvPr>
        </p:nvSpPr>
        <p:spPr>
          <a:xfrm>
            <a:off x="2315845" y="2955290"/>
            <a:ext cx="7632700" cy="1284006"/>
          </a:xfrm>
          <a:prstGeom prst="rect">
            <a:avLst/>
          </a:prstGeom>
          <a:noFill/>
        </p:spPr>
        <p:txBody>
          <a:bodyPr wrap="square" rtlCol="0">
            <a:spAutoFit/>
          </a:bodyPr>
          <a:lstStyle/>
          <a:p>
            <a:pPr algn="ctr">
              <a:lnSpc>
                <a:spcPct val="130000"/>
              </a:lnSpc>
            </a:pPr>
            <a:r>
              <a:rPr lang="zh-CN" altLang="en-US" sz="6600" b="1" dirty="0">
                <a:solidFill>
                  <a:srgbClr val="003D83"/>
                </a:solidFill>
                <a:latin typeface="方正大标宋简体 (标题)" charset="0"/>
                <a:ea typeface="方正大标宋简体 (标题)" charset="0"/>
              </a:rPr>
              <a:t>极简蓝色政务模版</a:t>
            </a:r>
          </a:p>
        </p:txBody>
      </p:sp>
      <p:sp>
        <p:nvSpPr>
          <p:cNvPr id="5" name="椭圆 4"/>
          <p:cNvSpPr/>
          <p:nvPr/>
        </p:nvSpPr>
        <p:spPr>
          <a:xfrm>
            <a:off x="5049203" y="1111091"/>
            <a:ext cx="2093595" cy="2093595"/>
          </a:xfrm>
          <a:prstGeom prst="ellipse">
            <a:avLst/>
          </a:prstGeom>
          <a:solidFill>
            <a:schemeClr val="bg1"/>
          </a:solidFill>
          <a:ln>
            <a:noFill/>
          </a:ln>
          <a:effectLst>
            <a:outerShdw blurRad="50800" dist="381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8" name="直接连接符 7"/>
          <p:cNvCxnSpPr/>
          <p:nvPr/>
        </p:nvCxnSpPr>
        <p:spPr>
          <a:xfrm>
            <a:off x="2242820" y="4362450"/>
            <a:ext cx="7813040" cy="0"/>
          </a:xfrm>
          <a:prstGeom prst="line">
            <a:avLst/>
          </a:prstGeom>
          <a:ln>
            <a:solidFill>
              <a:srgbClr val="103778"/>
            </a:solidFill>
          </a:ln>
        </p:spPr>
        <p:style>
          <a:lnRef idx="2">
            <a:schemeClr val="accent1"/>
          </a:lnRef>
          <a:fillRef idx="0">
            <a:srgbClr val="FFFFFF"/>
          </a:fillRef>
          <a:effectRef idx="0">
            <a:srgbClr val="FFFFFF"/>
          </a:effectRef>
          <a:fontRef idx="minor">
            <a:schemeClr val="tx1"/>
          </a:fontRef>
        </p:style>
      </p:cxnSp>
      <p:sp>
        <p:nvSpPr>
          <p:cNvPr id="22" name="文本框 21"/>
          <p:cNvSpPr txBox="1"/>
          <p:nvPr>
            <p:custDataLst>
              <p:tags r:id="rId3"/>
            </p:custDataLst>
          </p:nvPr>
        </p:nvSpPr>
        <p:spPr>
          <a:xfrm>
            <a:off x="3834130" y="4653280"/>
            <a:ext cx="1465580" cy="511810"/>
          </a:xfrm>
          <a:prstGeom prst="rect">
            <a:avLst/>
          </a:prstGeom>
          <a:noFill/>
        </p:spPr>
        <p:txBody>
          <a:bodyPr wrap="square" rtlCol="0">
            <a:noAutofit/>
          </a:bodyPr>
          <a:lstStyle/>
          <a:p>
            <a:pPr algn="l">
              <a:lnSpc>
                <a:spcPct val="130000"/>
              </a:lnSpc>
            </a:pPr>
            <a:r>
              <a:rPr lang="zh-CN" altLang="en-US" sz="1600" b="1" dirty="0">
                <a:solidFill>
                  <a:srgbClr val="F4E6D9"/>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汇报人：</a:t>
            </a:r>
            <a:r>
              <a:rPr lang="en-US" altLang="zh-CN" sz="1600" b="1" dirty="0">
                <a:solidFill>
                  <a:srgbClr val="F4E6D9"/>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p>
        </p:txBody>
      </p:sp>
      <p:sp>
        <p:nvSpPr>
          <p:cNvPr id="23" name="文本框 22"/>
          <p:cNvSpPr txBox="1"/>
          <p:nvPr>
            <p:custDataLst>
              <p:tags r:id="rId4"/>
            </p:custDataLst>
          </p:nvPr>
        </p:nvSpPr>
        <p:spPr>
          <a:xfrm>
            <a:off x="6775450" y="4653280"/>
            <a:ext cx="1744980" cy="511810"/>
          </a:xfrm>
          <a:prstGeom prst="rect">
            <a:avLst/>
          </a:prstGeom>
          <a:noFill/>
        </p:spPr>
        <p:txBody>
          <a:bodyPr wrap="square" rtlCol="0">
            <a:noAutofit/>
          </a:bodyPr>
          <a:lstStyle/>
          <a:p>
            <a:pPr algn="l">
              <a:lnSpc>
                <a:spcPct val="130000"/>
              </a:lnSpc>
            </a:pPr>
            <a:r>
              <a:rPr lang="zh-CN" altLang="en-US" sz="1600" b="1" dirty="0">
                <a:solidFill>
                  <a:srgbClr val="F4E6D9"/>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汇报时间：</a:t>
            </a:r>
            <a:r>
              <a:rPr lang="en-US" altLang="zh-CN" sz="1600" b="1" dirty="0">
                <a:solidFill>
                  <a:srgbClr val="F4E6D9"/>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p>
        </p:txBody>
      </p:sp>
      <p:pic>
        <p:nvPicPr>
          <p:cNvPr id="9" name="图片 8" descr="7.5校徽组合(转曲版）"/>
          <p:cNvPicPr>
            <a:picLocks noChangeAspect="1"/>
          </p:cNvPicPr>
          <p:nvPr/>
        </p:nvPicPr>
        <p:blipFill>
          <a:blip r:embed="rId7"/>
          <a:stretch>
            <a:fillRect/>
          </a:stretch>
        </p:blipFill>
        <p:spPr>
          <a:xfrm>
            <a:off x="5113021" y="1174909"/>
            <a:ext cx="1965960" cy="1965960"/>
          </a:xfrm>
          <a:prstGeom prst="rect">
            <a:avLst/>
          </a:prstGeom>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70" y="0"/>
            <a:ext cx="4209415" cy="6858000"/>
          </a:xfrm>
          <a:prstGeom prst="rect">
            <a:avLst/>
          </a:prstGeom>
          <a:solidFill>
            <a:srgbClr val="003D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pic>
        <p:nvPicPr>
          <p:cNvPr id="17" name="图片 16" descr="建筑黄色线描"/>
          <p:cNvPicPr>
            <a:picLocks noChangeAspect="1"/>
          </p:cNvPicPr>
          <p:nvPr/>
        </p:nvPicPr>
        <p:blipFill>
          <a:blip r:embed="rId18"/>
          <a:srcRect l="17109" t="40278" r="26487" b="29926"/>
          <a:stretch>
            <a:fillRect/>
          </a:stretch>
        </p:blipFill>
        <p:spPr>
          <a:xfrm>
            <a:off x="-52705" y="5435600"/>
            <a:ext cx="4261485" cy="1592580"/>
          </a:xfrm>
          <a:prstGeom prst="rect">
            <a:avLst/>
          </a:prstGeom>
        </p:spPr>
      </p:pic>
      <p:sp>
        <p:nvSpPr>
          <p:cNvPr id="40" name="矩形 39"/>
          <p:cNvSpPr/>
          <p:nvPr>
            <p:custDataLst>
              <p:tags r:id="rId2"/>
            </p:custDataLst>
          </p:nvPr>
        </p:nvSpPr>
        <p:spPr>
          <a:xfrm>
            <a:off x="5845175" y="1851660"/>
            <a:ext cx="535940" cy="535940"/>
          </a:xfrm>
          <a:prstGeom prst="rect">
            <a:avLst/>
          </a:prstGeom>
          <a:solidFill>
            <a:srgbClr val="003D83"/>
          </a:solidFill>
          <a:ln w="28575" cmpd="dbl">
            <a:solidFill>
              <a:srgbClr val="0A225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9" name="矩形 8"/>
          <p:cNvSpPr/>
          <p:nvPr>
            <p:custDataLst>
              <p:tags r:id="rId3"/>
            </p:custDataLst>
          </p:nvPr>
        </p:nvSpPr>
        <p:spPr>
          <a:xfrm>
            <a:off x="5845175" y="2763520"/>
            <a:ext cx="535940" cy="535940"/>
          </a:xfrm>
          <a:prstGeom prst="rect">
            <a:avLst/>
          </a:prstGeom>
          <a:solidFill>
            <a:srgbClr val="003D83"/>
          </a:solidFill>
          <a:ln w="28575" cmpd="dbl">
            <a:solidFill>
              <a:srgbClr val="10285D"/>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3" name="矩形 2"/>
          <p:cNvSpPr/>
          <p:nvPr>
            <p:custDataLst>
              <p:tags r:id="rId4"/>
            </p:custDataLst>
          </p:nvPr>
        </p:nvSpPr>
        <p:spPr>
          <a:xfrm>
            <a:off x="5845175" y="3675380"/>
            <a:ext cx="535940" cy="535940"/>
          </a:xfrm>
          <a:prstGeom prst="rect">
            <a:avLst/>
          </a:prstGeom>
          <a:solidFill>
            <a:srgbClr val="003D83"/>
          </a:solidFill>
          <a:ln w="28575" cmpd="dbl">
            <a:solidFill>
              <a:srgbClr val="0D245A"/>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13" name="矩形 12"/>
          <p:cNvSpPr/>
          <p:nvPr>
            <p:custDataLst>
              <p:tags r:id="rId5"/>
            </p:custDataLst>
          </p:nvPr>
        </p:nvSpPr>
        <p:spPr>
          <a:xfrm>
            <a:off x="5845175" y="4587240"/>
            <a:ext cx="535940" cy="535940"/>
          </a:xfrm>
          <a:prstGeom prst="rect">
            <a:avLst/>
          </a:prstGeom>
          <a:solidFill>
            <a:srgbClr val="003D83"/>
          </a:solidFill>
          <a:ln w="28575" cmpd="dbl">
            <a:solidFill>
              <a:srgbClr val="0B225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3D83"/>
              </a:solidFill>
            </a:endParaRPr>
          </a:p>
        </p:txBody>
      </p:sp>
      <p:sp>
        <p:nvSpPr>
          <p:cNvPr id="45" name="文本框 44"/>
          <p:cNvSpPr txBox="1"/>
          <p:nvPr>
            <p:custDataLst>
              <p:tags r:id="rId6"/>
            </p:custDataLst>
          </p:nvPr>
        </p:nvSpPr>
        <p:spPr>
          <a:xfrm>
            <a:off x="5862955" y="1930717"/>
            <a:ext cx="612775" cy="352425"/>
          </a:xfrm>
          <a:prstGeom prst="rect">
            <a:avLst/>
          </a:prstGeom>
          <a:noFill/>
        </p:spPr>
        <p:txBody>
          <a:bodyPr wrap="square" rtlCol="0">
            <a:noAutofit/>
          </a:bodyPr>
          <a:lstStyle/>
          <a:p>
            <a:r>
              <a:rPr lang="en-US" altLang="zh-CN" sz="2400" b="1" dirty="0">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01</a:t>
            </a:r>
          </a:p>
        </p:txBody>
      </p:sp>
      <p:sp>
        <p:nvSpPr>
          <p:cNvPr id="46" name="文本框 45"/>
          <p:cNvSpPr txBox="1"/>
          <p:nvPr>
            <p:custDataLst>
              <p:tags r:id="rId7"/>
            </p:custDataLst>
          </p:nvPr>
        </p:nvSpPr>
        <p:spPr>
          <a:xfrm>
            <a:off x="5854065" y="283337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02</a:t>
            </a:r>
          </a:p>
        </p:txBody>
      </p:sp>
      <p:sp>
        <p:nvSpPr>
          <p:cNvPr id="47" name="文本框 46"/>
          <p:cNvSpPr txBox="1"/>
          <p:nvPr>
            <p:custDataLst>
              <p:tags r:id="rId8"/>
            </p:custDataLst>
          </p:nvPr>
        </p:nvSpPr>
        <p:spPr>
          <a:xfrm>
            <a:off x="5862955" y="3731895"/>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03</a:t>
            </a:r>
          </a:p>
        </p:txBody>
      </p:sp>
      <p:sp>
        <p:nvSpPr>
          <p:cNvPr id="48" name="文本框 47"/>
          <p:cNvSpPr txBox="1"/>
          <p:nvPr>
            <p:custDataLst>
              <p:tags r:id="rId9"/>
            </p:custDataLst>
          </p:nvPr>
        </p:nvSpPr>
        <p:spPr>
          <a:xfrm>
            <a:off x="5862955" y="465836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04</a:t>
            </a:r>
          </a:p>
        </p:txBody>
      </p:sp>
      <p:sp>
        <p:nvSpPr>
          <p:cNvPr id="49" name="文本框 48"/>
          <p:cNvSpPr txBox="1"/>
          <p:nvPr>
            <p:custDataLst>
              <p:tags r:id="rId10"/>
            </p:custDataLst>
          </p:nvPr>
        </p:nvSpPr>
        <p:spPr>
          <a:xfrm>
            <a:off x="6713697" y="173700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sp>
        <p:nvSpPr>
          <p:cNvPr id="15" name="文本框 14"/>
          <p:cNvSpPr txBox="1"/>
          <p:nvPr>
            <p:custDataLst>
              <p:tags r:id="rId11"/>
            </p:custDataLst>
          </p:nvPr>
        </p:nvSpPr>
        <p:spPr>
          <a:xfrm>
            <a:off x="6713697" y="264886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sp>
        <p:nvSpPr>
          <p:cNvPr id="16" name="文本框 15"/>
          <p:cNvSpPr txBox="1"/>
          <p:nvPr>
            <p:custDataLst>
              <p:tags r:id="rId12"/>
            </p:custDataLst>
          </p:nvPr>
        </p:nvSpPr>
        <p:spPr>
          <a:xfrm>
            <a:off x="6713697" y="358739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sp>
        <p:nvSpPr>
          <p:cNvPr id="6" name="文本框 5"/>
          <p:cNvSpPr txBox="1"/>
          <p:nvPr>
            <p:custDataLst>
              <p:tags r:id="rId13"/>
            </p:custDataLst>
          </p:nvPr>
        </p:nvSpPr>
        <p:spPr>
          <a:xfrm>
            <a:off x="6713697" y="447258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003D83"/>
                </a:solidFill>
                <a:latin typeface="思源黑体 CN Medium" panose="020B0600000000000000" charset="-122"/>
                <a:ea typeface="思源黑体 CN Medium" panose="020B0600000000000000" charset="-122"/>
                <a:sym typeface="+mn-ea"/>
              </a:rPr>
              <a:t>添加目录标题文字</a:t>
            </a:r>
          </a:p>
        </p:txBody>
      </p:sp>
      <p:pic>
        <p:nvPicPr>
          <p:cNvPr id="25" name="图片 24" descr="校训"/>
          <p:cNvPicPr>
            <a:picLocks noChangeAspect="1"/>
          </p:cNvPicPr>
          <p:nvPr/>
        </p:nvPicPr>
        <p:blipFill>
          <a:blip r:embed="rId19"/>
          <a:srcRect b="60826"/>
          <a:stretch>
            <a:fillRect/>
          </a:stretch>
        </p:blipFill>
        <p:spPr>
          <a:xfrm>
            <a:off x="9245600" y="6313805"/>
            <a:ext cx="1522095" cy="421640"/>
          </a:xfrm>
          <a:prstGeom prst="rect">
            <a:avLst/>
          </a:prstGeom>
        </p:spPr>
      </p:pic>
      <p:pic>
        <p:nvPicPr>
          <p:cNvPr id="26" name="图片 25" descr="校训"/>
          <p:cNvPicPr>
            <a:picLocks noChangeAspect="1"/>
          </p:cNvPicPr>
          <p:nvPr/>
        </p:nvPicPr>
        <p:blipFill>
          <a:blip r:embed="rId19"/>
          <a:srcRect t="41062" b="18997"/>
          <a:stretch>
            <a:fillRect/>
          </a:stretch>
        </p:blipFill>
        <p:spPr>
          <a:xfrm>
            <a:off x="10689590" y="6305550"/>
            <a:ext cx="1522095" cy="429895"/>
          </a:xfrm>
          <a:prstGeom prst="rect">
            <a:avLst/>
          </a:prstGeom>
        </p:spPr>
      </p:pic>
      <p:sp>
        <p:nvSpPr>
          <p:cNvPr id="7" name="矩形 6"/>
          <p:cNvSpPr/>
          <p:nvPr>
            <p:custDataLst>
              <p:tags r:id="rId14"/>
            </p:custDataLst>
          </p:nvPr>
        </p:nvSpPr>
        <p:spPr>
          <a:xfrm>
            <a:off x="687070" y="3100705"/>
            <a:ext cx="2844165" cy="951865"/>
          </a:xfrm>
          <a:prstGeom prst="rect">
            <a:avLst/>
          </a:prstGeom>
          <a:noFill/>
          <a:ln w="12700">
            <a:solidFill>
              <a:srgbClr val="F4E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4E6D9"/>
              </a:solidFill>
              <a:cs typeface="思源黑体 CN Normal" panose="020B0400000000000000" charset="-122"/>
            </a:endParaRPr>
          </a:p>
        </p:txBody>
      </p:sp>
      <p:sp>
        <p:nvSpPr>
          <p:cNvPr id="29" name="文本框 28"/>
          <p:cNvSpPr txBox="1"/>
          <p:nvPr>
            <p:custDataLst>
              <p:tags r:id="rId15"/>
            </p:custDataLst>
          </p:nvPr>
        </p:nvSpPr>
        <p:spPr>
          <a:xfrm>
            <a:off x="803275" y="2106930"/>
            <a:ext cx="2605405" cy="829945"/>
          </a:xfrm>
          <a:prstGeom prst="rect">
            <a:avLst/>
          </a:prstGeom>
          <a:noFill/>
        </p:spPr>
        <p:txBody>
          <a:bodyPr wrap="square" rtlCol="0">
            <a:spAutoFit/>
          </a:bodyPr>
          <a:lstStyle/>
          <a:p>
            <a:pPr algn="ctr"/>
            <a:r>
              <a:rPr lang="zh-CN" altLang="en-US" sz="4800">
                <a:ln>
                  <a:noFill/>
                </a:ln>
                <a:solidFill>
                  <a:srgbClr val="F4E6D9"/>
                </a:solidFill>
                <a:latin typeface="思源黑体 CN Bold" panose="020B0800000000000000" charset="-122"/>
                <a:ea typeface="思源黑体 CN Bold" panose="020B0800000000000000" charset="-122"/>
                <a:cs typeface="思源黑体 CN Normal" panose="020B0400000000000000" charset="-122"/>
              </a:rPr>
              <a:t>目</a:t>
            </a:r>
            <a:r>
              <a:rPr lang="en-US" altLang="zh-CN" sz="4800">
                <a:ln>
                  <a:noFill/>
                </a:ln>
                <a:solidFill>
                  <a:srgbClr val="F4E6D9"/>
                </a:solidFill>
                <a:latin typeface="思源黑体 CN Bold" panose="020B0800000000000000" charset="-122"/>
                <a:ea typeface="思源黑体 CN Bold" panose="020B0800000000000000" charset="-122"/>
                <a:cs typeface="思源黑体 CN Normal" panose="020B0400000000000000" charset="-122"/>
              </a:rPr>
              <a:t>  </a:t>
            </a:r>
            <a:r>
              <a:rPr lang="zh-CN" altLang="en-US" sz="4800">
                <a:ln>
                  <a:noFill/>
                </a:ln>
                <a:solidFill>
                  <a:srgbClr val="F4E6D9"/>
                </a:solidFill>
                <a:latin typeface="思源黑体 CN Bold" panose="020B0800000000000000" charset="-122"/>
                <a:ea typeface="思源黑体 CN Bold" panose="020B0800000000000000" charset="-122"/>
                <a:cs typeface="思源黑体 CN Normal" panose="020B0400000000000000" charset="-122"/>
              </a:rPr>
              <a:t>录</a:t>
            </a:r>
          </a:p>
        </p:txBody>
      </p:sp>
      <p:sp>
        <p:nvSpPr>
          <p:cNvPr id="10" name="文本框 9"/>
          <p:cNvSpPr txBox="1"/>
          <p:nvPr>
            <p:custDataLst>
              <p:tags r:id="rId16"/>
            </p:custDataLst>
          </p:nvPr>
        </p:nvSpPr>
        <p:spPr>
          <a:xfrm>
            <a:off x="360045" y="3284855"/>
            <a:ext cx="3491230" cy="583565"/>
          </a:xfrm>
          <a:prstGeom prst="rect">
            <a:avLst/>
          </a:prstGeom>
          <a:noFill/>
        </p:spPr>
        <p:txBody>
          <a:bodyPr wrap="square" rtlCol="0">
            <a:spAutoFit/>
          </a:bodyPr>
          <a:lstStyle/>
          <a:p>
            <a:pPr algn="ctr"/>
            <a:r>
              <a:rPr lang="en-US" altLang="zh-CN" sz="3200">
                <a:ln>
                  <a:noFill/>
                </a:ln>
                <a:solidFill>
                  <a:srgbClr val="F4E6D9"/>
                </a:solidFill>
                <a:latin typeface="思源黑体 CN Light" panose="020B0300000000000000" charset="-122"/>
                <a:ea typeface="思源黑体 CN Light" panose="020B0300000000000000" charset="-122"/>
                <a:cs typeface="思源黑体 CN Normal" panose="020B0400000000000000" charset="-122"/>
              </a:rPr>
              <a:t>CONTENTS</a:t>
            </a:r>
          </a:p>
        </p:txBody>
      </p:sp>
      <p:pic>
        <p:nvPicPr>
          <p:cNvPr id="8" name="图片 7" descr="3校徽组合"/>
          <p:cNvPicPr>
            <a:picLocks noChangeAspect="1"/>
          </p:cNvPicPr>
          <p:nvPr/>
        </p:nvPicPr>
        <p:blipFill>
          <a:blip r:embed="rId20"/>
          <a:stretch>
            <a:fillRect/>
          </a:stretch>
        </p:blipFill>
        <p:spPr>
          <a:xfrm>
            <a:off x="290830" y="238125"/>
            <a:ext cx="1821180" cy="508000"/>
          </a:xfrm>
          <a:prstGeom prst="rect">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ESOURCE_RECORD_KEY" val="{&quot;13&quot;:[4685212],&quot;70&quot;:[3323379]}"/>
  <p:tag name="COMMONDATA" val="eyJoZGlkIjoiZmM5ZDg2MGEyYjVhZDIyOWU4NTc1NWFkMzJlZTU1OTE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401.6,&quot;top&quot;:136.771968503937,&quot;width&quot;:425.09622047244085}"/>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401.6,&quot;top&quot;:136.771968503937,&quot;width&quot;:425.09622047244085}"/>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401.6,&quot;top&quot;:136.771968503937,&quot;width&quot;:425.09622047244085}"/>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401.6,&quot;top&quot;:136.771968503937,&quot;width&quot;:425.09622047244085}"/>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401.6,&quot;top&quot;:136.771968503937,&quot;width&quot;:425.09622047244085}"/>
</p:tagLst>
</file>

<file path=ppt/tags/tag105.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10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10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10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2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122.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12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9.75000000000006,&quot;left&quot;:335.5,&quot;top&quot;:115.72196850393698,&quot;width&quot;:489.29622047244084}"/>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9.75000000000006,&quot;left&quot;:335.5,&quot;top&quot;:115.72196850393698,&quot;width&quot;:489.29622047244084}"/>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9.75000000000006,&quot;left&quot;:335.5,&quot;top&quot;:115.72196850393698,&quot;width&quot;:489.29622047244084}"/>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9.75000000000006,&quot;left&quot;:335.5,&quot;top&quot;:115.72196850393698,&quot;width&quot;:489.29622047244084}"/>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9.75000000000006,&quot;left&quot;:335.5,&quot;top&quot;:115.72196850393698,&quot;width&quot;:489.29622047244084}"/>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9.75000000000006,&quot;left&quot;:335.5,&quot;top&quot;:115.72196850393698,&quot;width&quot;:489.29622047244084}"/>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9.75000000000006,&quot;left&quot;:335.5,&quot;top&quot;:115.72196850393698,&quot;width&quot;:489.29622047244084}"/>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9.75000000000006,&quot;left&quot;:335.5,&quot;top&quot;:115.72196850393698,&quot;width&quot;:489.29622047244084}"/>
</p:tagLst>
</file>

<file path=ppt/tags/tag13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13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13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14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399.7,&quot;top&quot;:115.72196850393698,&quot;width&quot;:425.09622047244085}"/>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15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159.xml><?xml version="1.0" encoding="utf-8"?>
<p:tagLst xmlns:a="http://schemas.openxmlformats.org/drawingml/2006/main" xmlns:r="http://schemas.openxmlformats.org/officeDocument/2006/relationships" xmlns:p="http://schemas.openxmlformats.org/presentationml/2006/main">
  <p:tag name="KSO_WM_DIAGRAM_VIRTUALLY_FRAME" val="{&quot;height&quot;:268.75,&quot;left&quot;:139.75,&quot;top&quot;:136.771968503937,&quot;width&quot;:722.89622047244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1}"/>
</p:tagLst>
</file>

<file path=ppt/tags/tag161.xml><?xml version="1.0" encoding="utf-8"?>
<p:tagLst xmlns:a="http://schemas.openxmlformats.org/drawingml/2006/main" xmlns:r="http://schemas.openxmlformats.org/officeDocument/2006/relationships" xmlns:p="http://schemas.openxmlformats.org/presentationml/2006/main">
  <p:tag name="KSO_WM_DIAGRAM_VIRTUALLY_FRAME" val="{&quot;height&quot;:268.75,&quot;left&quot;:139.75,&quot;top&quot;:136.771968503937,&quot;width&quot;:722.896220472441}"/>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1}"/>
</p:tagLst>
</file>

<file path=ppt/tags/tag163.xml><?xml version="1.0" encoding="utf-8"?>
<p:tagLst xmlns:a="http://schemas.openxmlformats.org/drawingml/2006/main" xmlns:r="http://schemas.openxmlformats.org/officeDocument/2006/relationships" xmlns:p="http://schemas.openxmlformats.org/presentationml/2006/main">
  <p:tag name="KSO_WM_DIAGRAM_VIRTUALLY_FRAME" val="{&quot;height&quot;:268.75,&quot;left&quot;:139.75,&quot;top&quot;:136.771968503937,&quot;width&quot;:722.896220472441}"/>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1}"/>
</p:tagLst>
</file>

<file path=ppt/tags/tag165.xml><?xml version="1.0" encoding="utf-8"?>
<p:tagLst xmlns:a="http://schemas.openxmlformats.org/drawingml/2006/main" xmlns:r="http://schemas.openxmlformats.org/officeDocument/2006/relationships" xmlns:p="http://schemas.openxmlformats.org/presentationml/2006/main">
  <p:tag name="KSO_WM_DIAGRAM_VIRTUALLY_FRAME" val="{&quot;height&quot;:268.75,&quot;left&quot;:139.75,&quot;top&quot;:136.771968503937,&quot;width&quot;:722.896220472441}"/>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1}"/>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1}"/>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1}"/>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1}"/>
</p:tagLst>
</file>

<file path=ppt/tags/tag1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17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174.xml><?xml version="1.0" encoding="utf-8"?>
<p:tagLst xmlns:a="http://schemas.openxmlformats.org/drawingml/2006/main" xmlns:r="http://schemas.openxmlformats.org/officeDocument/2006/relationships" xmlns:p="http://schemas.openxmlformats.org/presentationml/2006/main">
  <p:tag name="KSO_WM_DIAGRAM_VIRTUALLY_FRAME" val="{&quot;height&quot;:268.75,&quot;left&quot;:139.75,&quot;top&quot;:136.771968503937,&quot;width&quot;:722.896220472441}"/>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1}"/>
</p:tagLst>
</file>

<file path=ppt/tags/tag176.xml><?xml version="1.0" encoding="utf-8"?>
<p:tagLst xmlns:a="http://schemas.openxmlformats.org/drawingml/2006/main" xmlns:r="http://schemas.openxmlformats.org/officeDocument/2006/relationships" xmlns:p="http://schemas.openxmlformats.org/presentationml/2006/main">
  <p:tag name="KSO_WM_DIAGRAM_VIRTUALLY_FRAME" val="{&quot;height&quot;:268.75,&quot;left&quot;:139.75,&quot;top&quot;:136.771968503937,&quot;width&quot;:722.896220472441}"/>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1}"/>
</p:tagLst>
</file>

<file path=ppt/tags/tag178.xml><?xml version="1.0" encoding="utf-8"?>
<p:tagLst xmlns:a="http://schemas.openxmlformats.org/drawingml/2006/main" xmlns:r="http://schemas.openxmlformats.org/officeDocument/2006/relationships" xmlns:p="http://schemas.openxmlformats.org/presentationml/2006/main">
  <p:tag name="KSO_WM_DIAGRAM_VIRTUALLY_FRAME" val="{&quot;height&quot;:268.75,&quot;left&quot;:139.75,&quot;top&quot;:136.771968503937,&quot;width&quot;:722.896220472441}"/>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DIAGRAM_VIRTUALLY_FRAME" val="{&quot;height&quot;:268.75,&quot;left&quot;:139.75,&quot;top&quot;:136.771968503937,&quot;width&quot;:722.896220472441}"/>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1}"/>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1}"/>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1}"/>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1}"/>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1}"/>
</p:tagLst>
</file>

<file path=ppt/tags/tag18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18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189.xml><?xml version="1.0" encoding="utf-8"?>
<p:tagLst xmlns:a="http://schemas.openxmlformats.org/drawingml/2006/main" xmlns:r="http://schemas.openxmlformats.org/officeDocument/2006/relationships" xmlns:p="http://schemas.openxmlformats.org/presentationml/2006/main">
  <p:tag name="KSO_WM_DIAGRAM_VIRTUALLY_FRAME" val="{&quot;height&quot;:268.75,&quot;left&quot;:139.75,&quot;top&quot;:136.771968503937,&quot;width&quot;:722.8962204724409}"/>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09}"/>
</p:tagLst>
</file>

<file path=ppt/tags/tag191.xml><?xml version="1.0" encoding="utf-8"?>
<p:tagLst xmlns:a="http://schemas.openxmlformats.org/drawingml/2006/main" xmlns:r="http://schemas.openxmlformats.org/officeDocument/2006/relationships" xmlns:p="http://schemas.openxmlformats.org/presentationml/2006/main">
  <p:tag name="KSO_WM_DIAGRAM_VIRTUALLY_FRAME" val="{&quot;height&quot;:268.75,&quot;left&quot;:139.75,&quot;top&quot;:136.771968503937,&quot;width&quot;:722.8962204724409}"/>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09}"/>
</p:tagLst>
</file>

<file path=ppt/tags/tag193.xml><?xml version="1.0" encoding="utf-8"?>
<p:tagLst xmlns:a="http://schemas.openxmlformats.org/drawingml/2006/main" xmlns:r="http://schemas.openxmlformats.org/officeDocument/2006/relationships" xmlns:p="http://schemas.openxmlformats.org/presentationml/2006/main">
  <p:tag name="KSO_WM_DIAGRAM_VIRTUALLY_FRAME" val="{&quot;height&quot;:268.75,&quot;left&quot;:139.75,&quot;top&quot;:136.771968503937,&quot;width&quot;:722.8962204724409}"/>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09}"/>
</p:tagLst>
</file>

<file path=ppt/tags/tag195.xml><?xml version="1.0" encoding="utf-8"?>
<p:tagLst xmlns:a="http://schemas.openxmlformats.org/drawingml/2006/main" xmlns:r="http://schemas.openxmlformats.org/officeDocument/2006/relationships" xmlns:p="http://schemas.openxmlformats.org/presentationml/2006/main">
  <p:tag name="KSO_WM_DIAGRAM_VIRTUALLY_FRAME" val="{&quot;height&quot;:268.75,&quot;left&quot;:139.75,&quot;top&quot;:136.771968503937,&quot;width&quot;:722.8962204724409}"/>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09}"/>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09}"/>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09}"/>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09}"/>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139.75,&quot;top&quot;:136.771968503937,&quot;width&quot;:722.8962204724409}"/>
</p:tagLst>
</file>

<file path=ppt/tags/tag20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6.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 name="KSO_WM_DIAGRAM_VIRTUALLY_FRAME" val="{&quot;height&quot;:193.6,&quot;left&quot;:49.8,&quot;top&quot;:115.45,&quot;width&quot;:835.35}"/>
</p:tagLst>
</file>

<file path=ppt/tags/tag22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5"/>
  <p:tag name="KSO_WM_UNIT_FILL_TYPE" val="1"/>
  <p:tag name="KSO_WM_DIAGRAM_VIRTUALLY_FRAME" val="{&quot;height&quot;:193.6,&quot;left&quot;:49.8,&quot;top&quot;:115.45,&quot;width&quot;:835.35}"/>
</p:tagLst>
</file>

<file path=ppt/tags/tag22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5"/>
  <p:tag name="KSO_WM_UNIT_TEXT_FILL_FORE_SCHEMECOLOR_INDEX" val="13"/>
  <p:tag name="KSO_WM_UNIT_TEXT_FILL_TYPE" val="1"/>
  <p:tag name="KSO_WM_DIAGRAM_VIRTUALLY_FRAME" val="{&quot;height&quot;:193.6,&quot;left&quot;:49.8,&quot;top&quot;:115.45,&quot;width&quot;:835.35}"/>
</p:tagLst>
</file>

<file path=ppt/tags/tag22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DIAGRAM_VIRTUALLY_FRAME" val="{&quot;height&quot;:193.6,&quot;left&quot;:49.8,&quot;top&quot;:115.45,&quot;width&quot;:835.35}"/>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6"/>
  <p:tag name="KSO_WM_UNIT_FILL_TYPE" val="1"/>
  <p:tag name="KSO_WM_DIAGRAM_VIRTUALLY_FRAME" val="{&quot;height&quot;:193.6,&quot;left&quot;:49.8,&quot;top&quot;:115.45,&quot;width&quot;:835.35}"/>
</p:tagLst>
</file>

<file path=ppt/tags/tag23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5"/>
  <p:tag name="KSO_WM_UNIT_TEXT_FILL_FORE_SCHEMECOLOR_INDEX" val="13"/>
  <p:tag name="KSO_WM_UNIT_TEXT_FILL_TYPE" val="1"/>
  <p:tag name="KSO_WM_DIAGRAM_VIRTUALLY_FRAME" val="{&quot;height&quot;:193.6,&quot;left&quot;:49.8,&quot;top&quot;:115.45,&quot;width&quot;:835.35}"/>
</p:tagLst>
</file>

<file path=ppt/tags/tag23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DIAGRAM_VIRTUALLY_FRAME" val="{&quot;height&quot;:193.6,&quot;left&quot;:49.8,&quot;top&quot;:115.45,&quot;width&quot;:835.35}"/>
</p:tagLst>
</file>

<file path=ppt/tags/tag23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7"/>
  <p:tag name="KSO_WM_UNIT_FILL_TYPE" val="1"/>
  <p:tag name="KSO_WM_DIAGRAM_VIRTUALLY_FRAME" val="{&quot;height&quot;:193.6,&quot;left&quot;:49.8,&quot;top&quot;:115.45,&quot;width&quot;:835.35}"/>
</p:tagLst>
</file>

<file path=ppt/tags/tag23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5"/>
  <p:tag name="KSO_WM_UNIT_TEXT_FILL_FORE_SCHEMECOLOR_INDEX" val="13"/>
  <p:tag name="KSO_WM_UNIT_TEXT_FILL_TYPE" val="1"/>
  <p:tag name="KSO_WM_DIAGRAM_VIRTUALLY_FRAME" val="{&quot;height&quot;:193.6,&quot;left&quot;:49.8,&quot;top&quot;:115.45,&quot;width&quot;:835.35}"/>
</p:tagLst>
</file>

<file path=ppt/tags/tag23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DIAGRAM_VIRTUALLY_FRAME" val="{&quot;height&quot;:193.6,&quot;left&quot;:49.8,&quot;top&quot;:115.45,&quot;width&quot;:835.35}"/>
</p:tagLst>
</file>

<file path=ppt/tags/tag23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8"/>
  <p:tag name="KSO_WM_UNIT_FILL_TYPE" val="1"/>
  <p:tag name="KSO_WM_DIAGRAM_VIRTUALLY_FRAME" val="{&quot;height&quot;:193.6,&quot;left&quot;:49.8,&quot;top&quot;:115.45,&quot;width&quot;:835.35}"/>
</p:tagLst>
</file>

<file path=ppt/tags/tag23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5"/>
  <p:tag name="KSO_WM_UNIT_TEXT_FILL_FORE_SCHEMECOLOR_INDEX" val="13"/>
  <p:tag name="KSO_WM_UNIT_TEXT_FILL_TYPE" val="1"/>
  <p:tag name="KSO_WM_DIAGRAM_VIRTUALLY_FRAME" val="{&quot;height&quot;:193.6,&quot;left&quot;:49.8,&quot;top&quot;:115.45,&quot;width&quot;:835.35}"/>
</p:tagLst>
</file>

<file path=ppt/tags/tag23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DIAGRAM_VIRTUALLY_FRAME" val="{&quot;height&quot;:193.6,&quot;left&quot;:49.8,&quot;top&quot;:115.45,&quot;width&quot;:835.35}"/>
</p:tagLst>
</file>

<file path=ppt/tags/tag23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720_1_1"/>
  <p:tag name="KSO_WM_UNIT_ID" val="diagram20205779_2*m_h_i*720_1_1"/>
  <p:tag name="KSO_WM_TEMPLATE_CATEGORY" val="diagram"/>
  <p:tag name="KSO_WM_TEMPLATE_INDEX" val="20205779"/>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400.60118110236215,&quot;left&quot;:86,&quot;top&quot;:81.5988188976378,&quot;width&quot;:73.46338582677166}"/>
</p:tagLst>
</file>

<file path=ppt/tags/tag2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720_1_3"/>
  <p:tag name="KSO_WM_UNIT_ID" val="diagram20205779_2*m_h_i*720_1_3"/>
  <p:tag name="KSO_WM_TEMPLATE_CATEGORY" val="diagram"/>
  <p:tag name="KSO_WM_TEMPLATE_INDEX" val="20205779"/>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USESOURCEFORMAT_APPLY" val="1"/>
  <p:tag name="KSO_WM_DIAGRAM_VIRTUALLY_FRAME" val="{&quot;height&quot;:400.60118110236215,&quot;left&quot;:86,&quot;top&quot;:81.5988188976378,&quot;width&quot;:73.46338582677166}"/>
</p:tagLst>
</file>

<file path=ppt/tags/tag2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720_2_1"/>
  <p:tag name="KSO_WM_UNIT_ID" val="diagram20205779_2*m_h_i*720_2_1"/>
  <p:tag name="KSO_WM_TEMPLATE_CATEGORY" val="diagram"/>
  <p:tag name="KSO_WM_TEMPLATE_INDEX" val="20205779"/>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400.60118110236215,&quot;left&quot;:86,&quot;top&quot;:81.5988188976378,&quot;width&quot;:73.46338582677166}"/>
</p:tagLst>
</file>

<file path=ppt/tags/tag2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720_2_3"/>
  <p:tag name="KSO_WM_UNIT_ID" val="diagram20205779_2*m_h_i*720_2_3"/>
  <p:tag name="KSO_WM_TEMPLATE_CATEGORY" val="diagram"/>
  <p:tag name="KSO_WM_TEMPLATE_INDEX" val="20205779"/>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USESOURCEFORMAT_APPLY" val="1"/>
  <p:tag name="KSO_WM_DIAGRAM_VIRTUALLY_FRAME" val="{&quot;height&quot;:400.60118110236215,&quot;left&quot;:86,&quot;top&quot;:81.5988188976378,&quot;width&quot;:73.46338582677166}"/>
</p:tagLst>
</file>

<file path=ppt/tags/tag2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720_3_1"/>
  <p:tag name="KSO_WM_UNIT_ID" val="diagram20205779_2*m_h_i*720_3_1"/>
  <p:tag name="KSO_WM_TEMPLATE_CATEGORY" val="diagram"/>
  <p:tag name="KSO_WM_TEMPLATE_INDEX" val="20205779"/>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400.60118110236215,&quot;left&quot;:86,&quot;top&quot;:81.5988188976378,&quot;width&quot;:73.46338582677166}"/>
</p:tagLst>
</file>

<file path=ppt/tags/tag2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720_3_3"/>
  <p:tag name="KSO_WM_UNIT_ID" val="diagram20205779_2*m_h_i*720_3_3"/>
  <p:tag name="KSO_WM_TEMPLATE_CATEGORY" val="diagram"/>
  <p:tag name="KSO_WM_TEMPLATE_INDEX" val="20205779"/>
  <p:tag name="KSO_WM_UNIT_LAYERLEVEL" val="1_1_1"/>
  <p:tag name="KSO_WM_TAG_VERSION" val="1.0"/>
  <p:tag name="KSO_WM_BEAUTIFY_FLAG" val="#wm#"/>
  <p:tag name="KSO_WM_UNIT_LINE_FORE_SCHEMECOLOR_INDEX_BRIGHTNESS" val="0"/>
  <p:tag name="KSO_WM_UNIT_LINE_FORE_SCHEMECOLOR_INDEX" val="7"/>
  <p:tag name="KSO_WM_UNIT_LINE_FILL_TYPE" val="2"/>
  <p:tag name="KSO_WM_UNIT_USESOURCEFORMAT_APPLY" val="1"/>
  <p:tag name="KSO_WM_DIAGRAM_VIRTUALLY_FRAME" val="{&quot;height&quot;:400.60118110236215,&quot;left&quot;:86,&quot;top&quot;:81.5988188976378,&quot;width&quot;:73.46338582677166}"/>
</p:tagLst>
</file>

<file path=ppt/tags/tag24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2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720_1_2"/>
  <p:tag name="KSO_WM_UNIT_ID" val="diagram20205779_2*m_h_i*720_1_2"/>
  <p:tag name="KSO_WM_TEMPLATE_CATEGORY" val="diagram"/>
  <p:tag name="KSO_WM_TEMPLATE_INDEX" val="20205779"/>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400.60118110236215,&quot;left&quot;:86,&quot;top&quot;:81.5988188976378,&quot;width&quot;:73.46338582677166}"/>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720_1_2"/>
  <p:tag name="KSO_WM_UNIT_ID" val="diagram20205779_2*m_h_i*720_1_2"/>
  <p:tag name="KSO_WM_TEMPLATE_CATEGORY" val="diagram"/>
  <p:tag name="KSO_WM_TEMPLATE_INDEX" val="20205779"/>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400.60118110236215,&quot;left&quot;:86,&quot;top&quot;:81.5988188976378,&quot;width&quot;:73.46338582677166}"/>
</p:tagLst>
</file>

<file path=ppt/tags/tag2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720_1_2"/>
  <p:tag name="KSO_WM_UNIT_ID" val="diagram20205779_2*m_h_i*720_1_2"/>
  <p:tag name="KSO_WM_TEMPLATE_CATEGORY" val="diagram"/>
  <p:tag name="KSO_WM_TEMPLATE_INDEX" val="20205779"/>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400.60118110236215,&quot;left&quot;:86,&quot;top&quot;:81.5988188976378,&quot;width&quot;:73.46338582677166}"/>
</p:tagLst>
</file>

<file path=ppt/tags/tag25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25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25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5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5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5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259.xml><?xml version="1.0" encoding="utf-8"?>
<p:tagLst xmlns:a="http://schemas.openxmlformats.org/drawingml/2006/main" xmlns:r="http://schemas.openxmlformats.org/officeDocument/2006/relationships" xmlns:p="http://schemas.openxmlformats.org/presentationml/2006/main">
  <p:tag name="KSO_WM_DIAGRAM_VIRTUALLY_FRAME" val="{&quot;height&quot;:132.50000000000006,&quot;left&quot;:447.3,&quot;top&quot;:334.2250393700787,&quot;width&quot;:460.9}"/>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5"/>
  <p:tag name="KSO_WM_UNIT_TEXT_FILL_FORE_SCHEMECOLOR_INDEX" val="14"/>
  <p:tag name="KSO_WM_UNIT_TEXT_FILL_TYPE" val="1"/>
</p:tagLst>
</file>

<file path=ppt/tags/tag26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0"/>
  <p:tag name="KSO_WM_UNIT_TEXT_FILL_TYPE" val="1"/>
  <p:tag name="KSO_WM_DIAGRAM_VIRTUALLY_FRAME" val="{&quot;height&quot;:132.50000000000006,&quot;left&quot;:447.3,&quot;top&quot;:334.2250393700787,&quot;width&quot;:460.9}"/>
</p:tagLst>
</file>

<file path=ppt/tags/tag26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8"/>
  <p:tag name="KSO_WM_UNIT_TEXT_FILL_FORE_SCHEMECOLOR_INDEX" val="5"/>
  <p:tag name="KSO_WM_UNIT_TEXT_FILL_TYPE" val="1"/>
  <p:tag name="KSO_WM_DIAGRAM_VIRTUALLY_FRAME" val="{&quot;height&quot;:132.50000000000006,&quot;left&quot;:447.3,&quot;top&quot;:334.2250393700787,&quot;width&quot;:460.9}"/>
</p:tagLst>
</file>

<file path=ppt/tags/tag26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0"/>
  <p:tag name="KSO_WM_UNIT_TEXT_FILL_TYPE" val="1"/>
  <p:tag name="KSO_WM_DIAGRAM_VIRTUALLY_FRAME" val="{&quot;height&quot;:132.50000000000006,&quot;left&quot;:447.3,&quot;top&quot;:334.2250393700787,&quot;width&quot;:460.9}"/>
</p:tagLst>
</file>

<file path=ppt/tags/tag26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8"/>
  <p:tag name="KSO_WM_UNIT_TEXT_FILL_FORE_SCHEMECOLOR_INDEX" val="5"/>
  <p:tag name="KSO_WM_UNIT_TEXT_FILL_TYPE" val="1"/>
  <p:tag name="KSO_WM_DIAGRAM_VIRTUALLY_FRAME" val="{&quot;height&quot;:132.50000000000006,&quot;left&quot;:447.3,&quot;top&quot;:334.2250393700787,&quot;width&quot;:460.9}"/>
</p:tagLst>
</file>

<file path=ppt/tags/tag2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844_1*i*1"/>
  <p:tag name="KSO_WM_TEMPLATE_CATEGORY" val="diagram"/>
  <p:tag name="KSO_WM_TEMPLATE_INDEX" val="20212844"/>
  <p:tag name="KSO_WM_UNIT_LAYERLEVEL" val="1"/>
  <p:tag name="KSO_WM_TAG_VERSION" val="1.0"/>
  <p:tag name="KSO_WM_BEAUTIFY_FLAG" val=""/>
  <p:tag name="KSO_WM_UNIT_BLOCK" val="0"/>
  <p:tag name="KSO_WM_UNIT_SM_LIMIT_TYPE" val="2"/>
  <p:tag name="KSO_WM_UNIT_DEC_AREA_ID" val="d791f056102d4a719cb3b67f3f8c1cd5"/>
  <p:tag name="KSO_WM_UNIT_DECORATE_INFO" val="{&quot;DecorateInfoH&quot;:{&quot;IsAbs&quot;:false},&quot;DecorateInfoW&quot;:{&quot;IsAbs&quot;:false},&quot;DecorateInfoX&quot;:{&quot;IsAbs&quot;:false,&quot;Pos&quot;:1},&quot;DecorateInfoY&quot;:{&quot;IsAbs&quot;:false,&quot;Pos&quot;:1},&quot;ReferentInfo&quot;:{&quot;Id&quot;:&quot;33e9d616fd7b4c5abbce5c68ad90d775&quot;,&quot;X&quot;:{&quot;Pos&quot;:1},&quot;Y&quot;:{&quot;Pos&quot;:1}},&quot;whChangeMode&quot;:1}"/>
  <p:tag name="KSO_WM_CHIP_GROUPID" val="5f708c7a747e3ea6e292a7fb"/>
  <p:tag name="KSO_WM_CHIP_XID" val="5f708c7a747e3ea6e292a7f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624"/>
  <p:tag name="KSO_WM_TEMPLATE_ASSEMBLE_XID" val="60656f644054ed1e2fb80932"/>
  <p:tag name="KSO_WM_TEMPLATE_ASSEMBLE_GROUPID" val="60656f644054ed1e2fb80932"/>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8889_2*m_h_i*1_1_1"/>
  <p:tag name="KSO_WM_TEMPLATE_CATEGORY" val="diagram"/>
  <p:tag name="KSO_WM_TEMPLATE_INDEX" val="20208889"/>
  <p:tag name="KSO_WM_UNIT_LAYERLEVEL" val="1_1_1"/>
  <p:tag name="KSO_WM_TAG_VERSION" val="1.0"/>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8889_2*m_h_i*1_1_1"/>
  <p:tag name="KSO_WM_TEMPLATE_CATEGORY" val="diagram"/>
  <p:tag name="KSO_WM_TEMPLATE_INDEX" val="20208889"/>
  <p:tag name="KSO_WM_UNIT_LAYERLEVEL" val="1_1_1"/>
  <p:tag name="KSO_WM_TAG_VERSION" val="1.0"/>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8889_2*m_h_i*1_1_1"/>
  <p:tag name="KSO_WM_TEMPLATE_CATEGORY" val="diagram"/>
  <p:tag name="KSO_WM_TEMPLATE_INDEX" val="20208889"/>
  <p:tag name="KSO_WM_UNIT_LAYERLEVEL" val="1_1_1"/>
  <p:tag name="KSO_WM_TAG_VERSION" val="1.0"/>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UNIT_TYPE" val="i"/>
  <p:tag name="KSO_WM_UNIT_ID" val="diagram20211899_1*i*1"/>
  <p:tag name="KSO_WM_TEMPLATE_CATEGORY" val="diagram"/>
  <p:tag name="KSO_WM_TEMPLATE_INDEX" val="20211899"/>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d2e05467955471fa302bda457c0223f"/>
  <p:tag name="KSO_WM_UNIT_DECORATE_INFO" val="{&quot;DecorateInfoH&quot;:{&quot;IsAbs&quot;:true},&quot;DecorateInfoW&quot;:{&quot;IsAbs&quot;:true},&quot;DecorateInfoX&quot;:{&quot;IsAbs&quot;:true,&quot;Pos&quot;:1},&quot;DecorateInfoY&quot;:{&quot;IsAbs&quot;:true,&quot;Pos&quot;:1},&quot;ReferentInfo&quot;:{&quot;Id&quot;:&quot;51e6b16af8414593af898aa3f2cc02ec&quot;,&quot;X&quot;:{&quot;Pos&quot;:1},&quot;Y&quot;:{&quot;Pos&quot;:1}},&quot;whChangeMode&quot;:0}"/>
  <p:tag name="KSO_WM_CHIP_GROUPID" val="5ef0aed10e56d0f322bebb3b"/>
  <p:tag name="KSO_WM_CHIP_XID" val="5ef0aed10e56d0f322bebb3c"/>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2"/>
  <p:tag name="KSO_WM_UNIT_TEXT_FILL_TYPE" val="1"/>
  <p:tag name="KSO_WM_UNIT_VALUE" val="357"/>
  <p:tag name="KSO_WM_TEMPLATE_ASSEMBLE_XID" val="60656f0e4054ed1e2fb802b1"/>
  <p:tag name="KSO_WM_TEMPLATE_ASSEMBLE_GROUPID" val="60656f0e4054ed1e2fb802b1"/>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UNIT_TYPE" val="i"/>
  <p:tag name="KSO_WM_UNIT_ID" val="diagram20211899_1*i*1"/>
  <p:tag name="KSO_WM_TEMPLATE_CATEGORY" val="diagram"/>
  <p:tag name="KSO_WM_TEMPLATE_INDEX" val="20211899"/>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d2e05467955471fa302bda457c0223f"/>
  <p:tag name="KSO_WM_UNIT_DECORATE_INFO" val="{&quot;DecorateInfoH&quot;:{&quot;IsAbs&quot;:true},&quot;DecorateInfoW&quot;:{&quot;IsAbs&quot;:true},&quot;DecorateInfoX&quot;:{&quot;IsAbs&quot;:true,&quot;Pos&quot;:1},&quot;DecorateInfoY&quot;:{&quot;IsAbs&quot;:true,&quot;Pos&quot;:1},&quot;ReferentInfo&quot;:{&quot;Id&quot;:&quot;51e6b16af8414593af898aa3f2cc02ec&quot;,&quot;X&quot;:{&quot;Pos&quot;:1},&quot;Y&quot;:{&quot;Pos&quot;:1}},&quot;whChangeMode&quot;:0}"/>
  <p:tag name="KSO_WM_CHIP_GROUPID" val="5ef0aed10e56d0f322bebb3b"/>
  <p:tag name="KSO_WM_CHIP_XID" val="5ef0aed10e56d0f322bebb3c"/>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2"/>
  <p:tag name="KSO_WM_UNIT_TEXT_FILL_TYPE" val="1"/>
  <p:tag name="KSO_WM_UNIT_VALUE" val="357"/>
  <p:tag name="KSO_WM_TEMPLATE_ASSEMBLE_XID" val="60656f0e4054ed1e2fb802b1"/>
  <p:tag name="KSO_WM_TEMPLATE_ASSEMBLE_GROUPID" val="60656f0e4054ed1e2fb802b1"/>
</p:tagLst>
</file>

<file path=ppt/tags/tag28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2.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283.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284.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285.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286.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287.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288.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289.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291.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292.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293.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294.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295.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296.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297.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298.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299.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0.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01.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02.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03.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04.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05.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06.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07.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0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5"/>
  <p:tag name="KSO_WM_UNIT_TEXT_FILL_FORE_SCHEMECOLOR_INDEX" val="13"/>
  <p:tag name="KSO_WM_UNIT_TEXT_FILL_TYPE" val="1"/>
  <p:tag name="KSO_WM_DIAGRAM_VIRTUALLY_FRAME" val="{&quot;height&quot;:375.5,&quot;left&quot;:45.501653543307114,&quot;top&quot;:92.95,&quot;width&quot;:864.15}"/>
</p:tagLst>
</file>

<file path=ppt/tags/tag30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5"/>
  <p:tag name="KSO_WM_UNIT_TEXT_FILL_FORE_SCHEMECOLOR_INDEX" val="13"/>
  <p:tag name="KSO_WM_UNIT_TEXT_FILL_TYPE" val="1"/>
  <p:tag name="KSO_WM_DIAGRAM_VIRTUALLY_FRAME" val="{&quot;height&quot;:375.5,&quot;left&quot;:45.501653543307114,&quot;top&quot;:92.95,&quot;width&quot;:864.15}"/>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5"/>
  <p:tag name="KSO_WM_UNIT_TEXT_FILL_FORE_SCHEMECOLOR_INDEX" val="13"/>
  <p:tag name="KSO_WM_UNIT_TEXT_FILL_TYPE" val="1"/>
  <p:tag name="KSO_WM_DIAGRAM_VIRTUALLY_FRAME" val="{&quot;height&quot;:375.5,&quot;left&quot;:45.501653543307114,&quot;top&quot;:92.95,&quot;width&quot;:864.15}"/>
</p:tagLst>
</file>

<file path=ppt/tags/tag31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5"/>
  <p:tag name="KSO_WM_UNIT_TEXT_FILL_FORE_SCHEMECOLOR_INDEX" val="13"/>
  <p:tag name="KSO_WM_UNIT_TEXT_FILL_TYPE" val="1"/>
  <p:tag name="KSO_WM_DIAGRAM_VIRTUALLY_FRAME" val="{&quot;height&quot;:375.5,&quot;left&quot;:45.501653543307114,&quot;top&quot;:92.95,&quot;width&quot;:864.15}"/>
</p:tagLst>
</file>

<file path=ppt/tags/tag31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5"/>
  <p:tag name="KSO_WM_UNIT_TEXT_FILL_FORE_SCHEMECOLOR_INDEX" val="13"/>
  <p:tag name="KSO_WM_UNIT_TEXT_FILL_TYPE" val="1"/>
  <p:tag name="KSO_WM_DIAGRAM_VIRTUALLY_FRAME" val="{&quot;height&quot;:375.5,&quot;left&quot;:45.501653543307114,&quot;top&quot;:92.95,&quot;width&quot;:864.15}"/>
</p:tagLst>
</file>

<file path=ppt/tags/tag313.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14.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15.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16.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17.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18.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19.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21.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22.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23.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24.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25.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26.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27.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28.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29.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31.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32.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33.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34.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35.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36.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37.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38.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39.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0.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41.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42.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43.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44.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45.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46.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47.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48.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49.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0.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51.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52.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53.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54.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55.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56.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57.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58.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59.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0.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61.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62.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63.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64.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65.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66.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67.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68.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69.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0.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71.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72.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73.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74.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75.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76.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77.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78.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79.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0.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81.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82.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83.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84.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85.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86.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87.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88.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89.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0.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91.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92.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93.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94.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95.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96.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97.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98.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399.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00.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401.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402.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403.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404.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405.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406.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407.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408.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409.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0.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411.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412.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413.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414.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415.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416.xml><?xml version="1.0" encoding="utf-8"?>
<p:tagLst xmlns:a="http://schemas.openxmlformats.org/drawingml/2006/main" xmlns:r="http://schemas.openxmlformats.org/officeDocument/2006/relationships" xmlns:p="http://schemas.openxmlformats.org/presentationml/2006/main">
  <p:tag name="KSO_WM_DIAGRAM_VIRTUALLY_FRAME" val="{&quot;height&quot;:375.5,&quot;left&quot;:45.501653543307114,&quot;top&quot;:92.95,&quot;width&quot;:864.15}"/>
</p:tagLst>
</file>

<file path=ppt/tags/tag41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335_2*l_h_i*1_3_2"/>
  <p:tag name="KSO_WM_TEMPLATE_CATEGORY" val="diagram"/>
  <p:tag name="KSO_WM_TEMPLATE_INDEX" val="20233335"/>
  <p:tag name="KSO_WM_UNIT_LAYERLEVEL" val="1_1_1"/>
  <p:tag name="KSO_WM_TAG_VERSION" val="3.0"/>
  <p:tag name="KSO_WM_BEAUTIFY_FLAG" val="#wm#"/>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4"/>
  <p:tag name="KSO_WM_DIAGRAM_MIN_ITEMCNT" val="2"/>
  <p:tag name="KSO_WM_DIAGRAM_VIRTUALLY_FRAME" val="{&quot;height&quot;:380.3822937011719,&quot;left&quot;:53.25,&quot;top&quot;:107.14058543287865,&quot;width&quot;:850.414173228346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4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335_2*l_h_i*1_2_2"/>
  <p:tag name="KSO_WM_TEMPLATE_CATEGORY" val="diagram"/>
  <p:tag name="KSO_WM_TEMPLATE_INDEX" val="20233335"/>
  <p:tag name="KSO_WM_UNIT_LAYERLEVEL" val="1_1_1"/>
  <p:tag name="KSO_WM_TAG_VERSION" val="3.0"/>
  <p:tag name="KSO_WM_BEAUTIFY_FLAG" val="#wm#"/>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4"/>
  <p:tag name="KSO_WM_DIAGRAM_MIN_ITEMCNT" val="2"/>
  <p:tag name="KSO_WM_DIAGRAM_VIRTUALLY_FRAME" val="{&quot;height&quot;:380.3822937011719,&quot;left&quot;:53.25,&quot;top&quot;:107.14058543287865,&quot;width&quot;:850.414173228346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335_2*l_h_i*1_1_2"/>
  <p:tag name="KSO_WM_TEMPLATE_CATEGORY" val="diagram"/>
  <p:tag name="KSO_WM_TEMPLATE_INDEX" val="20233335"/>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4"/>
  <p:tag name="KSO_WM_DIAGRAM_MIN_ITEMCNT" val="2"/>
  <p:tag name="KSO_WM_DIAGRAM_VIRTUALLY_FRAME" val="{&quot;height&quot;:380.3822937011719,&quot;left&quot;:53.25,&quot;top&quot;:107.14058543287865,&quot;width&quot;:850.414173228346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4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a"/>
  <p:tag name="KSO_WM_UNIT_INDEX" val="1_1_1"/>
  <p:tag name="KSO_WM_UNIT_ID" val="diagram20233335_2*l_h_a*1_1_1"/>
  <p:tag name="KSO_WM_TEMPLATE_CATEGORY" val="diagram"/>
  <p:tag name="KSO_WM_TEMPLATE_INDEX" val="20233335"/>
  <p:tag name="KSO_WM_UNIT_LAYERLEVEL" val="1_1_1"/>
  <p:tag name="KSO_WM_TAG_VERSION" val="3.0"/>
  <p:tag name="KSO_WM_BEAUTIFY_FLAG" val="#wm#"/>
  <p:tag name="KSO_WM_UNIT_TEXT_FILL_FORE_SCHEMECOLOR_INDEX_BRIGHTNESS" val="0.15"/>
  <p:tag name="KSO_WM_UNIT_TEXT_FILL_TYPE" val="1"/>
  <p:tag name="KSO_WM_DIAGRAM_GROUP_CODE" val="l1-1"/>
  <p:tag name="KSO_WM_DIAGRAM_VERSION" val="3"/>
  <p:tag name="KSO_WM_DIAGRAM_COLOR_TRICK" val="1"/>
  <p:tag name="KSO_WM_DIAGRAM_COLOR_TEXT_CAN_REMOVE" val="n"/>
  <p:tag name="KSO_WM_UNIT_ISCONTENTSTITLE" val="0"/>
  <p:tag name="KSO_WM_UNIT_ISNUMDGMTITLE" val="0"/>
  <p:tag name="KSO_WM_UNIT_NOCLEAR" val="0"/>
  <p:tag name="KSO_WM_DIAGRAM_MAX_ITEMCNT" val="4"/>
  <p:tag name="KSO_WM_DIAGRAM_MIN_ITEMCNT" val="2"/>
  <p:tag name="KSO_WM_DIAGRAM_VIRTUALLY_FRAME" val="{&quot;height&quot;:380.3822937011719,&quot;left&quot;:53.25,&quot;top&quot;:107.14058543287865,&quot;width&quot;:850.41417322834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7"/>
  <p:tag name="KSO_WM_UNIT_PRESET_TEXT" val="单击此处添加&#10;智能图形项标题"/>
  <p:tag name="KSO_WM_DIAGRAM_USE_COLOR_VALUE" val="{&quot;color_scheme&quot;:1,&quot;color_type&quot;:1,&quot;theme_color_indexes&quot;:[]}"/>
</p:tagLst>
</file>

<file path=ppt/tags/tag4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a"/>
  <p:tag name="KSO_WM_UNIT_INDEX" val="1_1_1"/>
  <p:tag name="KSO_WM_UNIT_ID" val="diagram20233335_2*l_h_a*1_1_1"/>
  <p:tag name="KSO_WM_TEMPLATE_CATEGORY" val="diagram"/>
  <p:tag name="KSO_WM_TEMPLATE_INDEX" val="20233335"/>
  <p:tag name="KSO_WM_UNIT_LAYERLEVEL" val="1_1_1"/>
  <p:tag name="KSO_WM_TAG_VERSION" val="3.0"/>
  <p:tag name="KSO_WM_BEAUTIFY_FLAG" val="#wm#"/>
  <p:tag name="KSO_WM_UNIT_TEXT_FILL_FORE_SCHEMECOLOR_INDEX_BRIGHTNESS" val="0.15"/>
  <p:tag name="KSO_WM_UNIT_TEXT_FILL_TYPE" val="1"/>
  <p:tag name="KSO_WM_DIAGRAM_GROUP_CODE" val="l1-1"/>
  <p:tag name="KSO_WM_DIAGRAM_VERSION" val="3"/>
  <p:tag name="KSO_WM_DIAGRAM_COLOR_TRICK" val="1"/>
  <p:tag name="KSO_WM_DIAGRAM_COLOR_TEXT_CAN_REMOVE" val="n"/>
  <p:tag name="KSO_WM_UNIT_ISCONTENTSTITLE" val="0"/>
  <p:tag name="KSO_WM_UNIT_ISNUMDGMTITLE" val="0"/>
  <p:tag name="KSO_WM_UNIT_NOCLEAR" val="0"/>
  <p:tag name="KSO_WM_DIAGRAM_MAX_ITEMCNT" val="4"/>
  <p:tag name="KSO_WM_DIAGRAM_MIN_ITEMCNT" val="2"/>
  <p:tag name="KSO_WM_DIAGRAM_VIRTUALLY_FRAME" val="{&quot;height&quot;:380.3822937011719,&quot;left&quot;:53.25,&quot;top&quot;:107.14058543287865,&quot;width&quot;:850.41417322834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7"/>
  <p:tag name="KSO_WM_UNIT_PRESET_TEXT" val="单击此处添加&#10;智能图形项标题"/>
  <p:tag name="KSO_WM_DIAGRAM_USE_COLOR_VALUE" val="{&quot;color_scheme&quot;:1,&quot;color_type&quot;:1,&quot;theme_color_indexes&quot;:[]}"/>
</p:tagLst>
</file>

<file path=ppt/tags/tag4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a"/>
  <p:tag name="KSO_WM_UNIT_INDEX" val="1_1_1"/>
  <p:tag name="KSO_WM_UNIT_ID" val="diagram20233335_2*l_h_a*1_1_1"/>
  <p:tag name="KSO_WM_TEMPLATE_CATEGORY" val="diagram"/>
  <p:tag name="KSO_WM_TEMPLATE_INDEX" val="20233335"/>
  <p:tag name="KSO_WM_UNIT_LAYERLEVEL" val="1_1_1"/>
  <p:tag name="KSO_WM_TAG_VERSION" val="3.0"/>
  <p:tag name="KSO_WM_BEAUTIFY_FLAG" val="#wm#"/>
  <p:tag name="KSO_WM_UNIT_TEXT_FILL_FORE_SCHEMECOLOR_INDEX_BRIGHTNESS" val="0.15"/>
  <p:tag name="KSO_WM_UNIT_TEXT_FILL_TYPE" val="1"/>
  <p:tag name="KSO_WM_DIAGRAM_GROUP_CODE" val="l1-1"/>
  <p:tag name="KSO_WM_DIAGRAM_VERSION" val="3"/>
  <p:tag name="KSO_WM_DIAGRAM_COLOR_TRICK" val="1"/>
  <p:tag name="KSO_WM_DIAGRAM_COLOR_TEXT_CAN_REMOVE" val="n"/>
  <p:tag name="KSO_WM_UNIT_ISCONTENTSTITLE" val="0"/>
  <p:tag name="KSO_WM_UNIT_ISNUMDGMTITLE" val="0"/>
  <p:tag name="KSO_WM_UNIT_NOCLEAR" val="0"/>
  <p:tag name="KSO_WM_DIAGRAM_MAX_ITEMCNT" val="4"/>
  <p:tag name="KSO_WM_DIAGRAM_MIN_ITEMCNT" val="2"/>
  <p:tag name="KSO_WM_DIAGRAM_VIRTUALLY_FRAME" val="{&quot;height&quot;:380.3822937011719,&quot;left&quot;:53.25,&quot;top&quot;:107.14058543287865,&quot;width&quot;:850.41417322834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7"/>
  <p:tag name="KSO_WM_UNIT_PRESET_TEXT" val="单击此处添加&#10;智能图形项标题"/>
  <p:tag name="KSO_WM_DIAGRAM_USE_COLOR_VALUE" val="{&quot;color_scheme&quot;:1,&quot;color_type&quot;:1,&quot;theme_color_indexes&quot;:[]}"/>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28.xml><?xml version="1.0" encoding="utf-8"?>
<p:tagLst xmlns:a="http://schemas.openxmlformats.org/drawingml/2006/main" xmlns:r="http://schemas.openxmlformats.org/officeDocument/2006/relationships" xmlns:p="http://schemas.openxmlformats.org/presentationml/2006/main">
  <p:tag name="KSO_WM_DIAGRAM_VIRTUALLY_FRAME" val="{&quot;height&quot;:210.9388188976378,&quot;left&quot;:681.4577952755906,&quot;top&quot;:172.74472440944882,&quot;width&quot;:210.5777952755906}"/>
</p:tagLst>
</file>

<file path=ppt/tags/tag429.xml><?xml version="1.0" encoding="utf-8"?>
<p:tagLst xmlns:a="http://schemas.openxmlformats.org/drawingml/2006/main" xmlns:r="http://schemas.openxmlformats.org/officeDocument/2006/relationships" xmlns:p="http://schemas.openxmlformats.org/presentationml/2006/main">
  <p:tag name="KSO_WM_DIAGRAM_VIRTUALLY_FRAME" val="{&quot;height&quot;:210.9388188976378,&quot;left&quot;:681.4577952755906,&quot;top&quot;:172.74472440944882,&quot;width&quot;:210.5777952755906}"/>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0.xml><?xml version="1.0" encoding="utf-8"?>
<p:tagLst xmlns:a="http://schemas.openxmlformats.org/drawingml/2006/main" xmlns:r="http://schemas.openxmlformats.org/officeDocument/2006/relationships" xmlns:p="http://schemas.openxmlformats.org/presentationml/2006/main">
  <p:tag name="KSO_WM_DIAGRAM_VIRTUALLY_FRAME" val="{&quot;height&quot;:210.9388188976378,&quot;left&quot;:681.4577952755906,&quot;top&quot;:172.74472440944882,&quot;width&quot;:210.5777952755906}"/>
</p:tagLst>
</file>

<file path=ppt/tags/tag431.xml><?xml version="1.0" encoding="utf-8"?>
<p:tagLst xmlns:a="http://schemas.openxmlformats.org/drawingml/2006/main" xmlns:r="http://schemas.openxmlformats.org/officeDocument/2006/relationships" xmlns:p="http://schemas.openxmlformats.org/presentationml/2006/main">
  <p:tag name="KSO_WM_DIAGRAM_VIRTUALLY_FRAME" val="{&quot;height&quot;:210.9388188976378,&quot;left&quot;:681.4577952755906,&quot;top&quot;:172.74472440944882,&quot;width&quot;:210.5777952755906}"/>
</p:tagLst>
</file>

<file path=ppt/tags/tag43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3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435.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06_1*m_h_i*1_1_2"/>
  <p:tag name="KSO_WM_TEMPLATE_CATEGORY" val="diagram"/>
  <p:tag name="KSO_WM_TEMPLATE_INDEX" val="20216806"/>
  <p:tag name="KSO_WM_UNIT_LAYERLEVEL" val="1_1_1"/>
  <p:tag name="KSO_WM_TAG_VERSION" val="1.0"/>
  <p:tag name="KSO_WM_BEAUTIFY_FLAG" val="#wm#"/>
  <p:tag name="KSO_WM_UNIT_TYPE" val="m_h_i"/>
  <p:tag name="KSO_WM_UNIT_INDEX" val="1_1_2"/>
  <p:tag name="KSO_WM_DIAGRAM_GROUP_CODE" val="m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00.54118110236217,&quot;left&quot;:166.44976377952756,&quot;top&quot;:127.65,&quot;width&quot;:666.6504724409449}"/>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1_1"/>
  <p:tag name="KSO_WM_UNIT_ID" val="diagram20216806_1*m_h_i*1_1_1"/>
  <p:tag name="KSO_WM_TEMPLATE_CATEGORY" val="diagram"/>
  <p:tag name="KSO_WM_TEMPLATE_INDEX" val="20216806"/>
  <p:tag name="KSO_WM_UNIT_LAYERLEVEL" val="1_1_1"/>
  <p:tag name="KSO_WM_TAG_VERSION" val="1.0"/>
  <p:tag name="KSO_WM_BEAUTIFY_FLAG" val="#wm#"/>
  <p:tag name="KSO_WM_DIAGRAM_GROUP_CODE" val="m1-1"/>
  <p:tag name="KSO_WM_UNIT_TEXT_FILL_FORE_SCHEMECOLOR_INDEX_BRIGHTNESS" val="0"/>
  <p:tag name="KSO_WM_UNIT_TEXT_FILL_FORE_SCHEMECOLOR_INDEX" val="14"/>
  <p:tag name="KSO_WM_UNIT_TEXT_FILL_TYPE" val="1"/>
  <p:tag name="KSO_WM_UNIT_USESOURCEFORMAT_APPLY" val="1"/>
  <p:tag name="KSO_WM_DIAGRAM_VIRTUALLY_FRAME" val="{&quot;height&quot;:100.54118110236217,&quot;left&quot;:166.44976377952756,&quot;top&quot;:127.65,&quot;width&quot;:666.6504724409449}"/>
</p:tagLst>
</file>

<file path=ppt/tags/tag4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06_1*m_h_i*1_2_2"/>
  <p:tag name="KSO_WM_TEMPLATE_CATEGORY" val="diagram"/>
  <p:tag name="KSO_WM_TEMPLATE_INDEX" val="20216806"/>
  <p:tag name="KSO_WM_UNIT_LAYERLEVEL" val="1_1_1"/>
  <p:tag name="KSO_WM_TAG_VERSION" val="1.0"/>
  <p:tag name="KSO_WM_BEAUTIFY_FLAG" val="#wm#"/>
  <p:tag name="KSO_WM_UNIT_TYPE" val="m_h_i"/>
  <p:tag name="KSO_WM_UNIT_INDEX" val="1_2_2"/>
  <p:tag name="KSO_WM_DIAGRAM_GROUP_CODE" val="m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00.54118110236217,&quot;left&quot;:166.44976377952756,&quot;top&quot;:127.65,&quot;width&quot;:666.6504724409449}"/>
</p:tagLst>
</file>

<file path=ppt/tags/tag4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20216806_1*m_h_i*1_2_1"/>
  <p:tag name="KSO_WM_TEMPLATE_CATEGORY" val="diagram"/>
  <p:tag name="KSO_WM_TEMPLATE_INDEX" val="20216806"/>
  <p:tag name="KSO_WM_UNIT_LAYERLEVEL" val="1_1_1"/>
  <p:tag name="KSO_WM_TAG_VERSION" val="1.0"/>
  <p:tag name="KSO_WM_BEAUTIFY_FLAG" val="#wm#"/>
  <p:tag name="KSO_WM_DIAGRAM_GROUP_CODE" val="m1-1"/>
  <p:tag name="KSO_WM_UNIT_TEXT_FILL_FORE_SCHEMECOLOR_INDEX_BRIGHTNESS" val="0"/>
  <p:tag name="KSO_WM_UNIT_TEXT_FILL_FORE_SCHEMECOLOR_INDEX" val="14"/>
  <p:tag name="KSO_WM_UNIT_TEXT_FILL_TYPE" val="1"/>
  <p:tag name="KSO_WM_UNIT_USESOURCEFORMAT_APPLY" val="1"/>
  <p:tag name="KSO_WM_DIAGRAM_VIRTUALLY_FRAME" val="{&quot;height&quot;:100.54118110236217,&quot;left&quot;:166.44976377952756,&quot;top&quot;:127.65,&quot;width&quot;:666.6504724409449}"/>
</p:tagLst>
</file>

<file path=ppt/tags/tag4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06_1*m_h_i*1_2_2"/>
  <p:tag name="KSO_WM_TEMPLATE_CATEGORY" val="diagram"/>
  <p:tag name="KSO_WM_TEMPLATE_INDEX" val="20216806"/>
  <p:tag name="KSO_WM_UNIT_LAYERLEVEL" val="1_1_1"/>
  <p:tag name="KSO_WM_TAG_VERSION" val="1.0"/>
  <p:tag name="KSO_WM_BEAUTIFY_FLAG" val="#wm#"/>
  <p:tag name="KSO_WM_UNIT_TYPE" val="m_h_i"/>
  <p:tag name="KSO_WM_UNIT_INDEX" val="1_2_2"/>
  <p:tag name="KSO_WM_DIAGRAM_GROUP_CODE" val="m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00.54118110236217,&quot;left&quot;:166.44976377952756,&quot;top&quot;:127.65,&quot;width&quot;:666.6504724409449}"/>
</p:tagLst>
</file>

<file path=ppt/tags/tag4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20216806_1*m_h_i*1_2_1"/>
  <p:tag name="KSO_WM_TEMPLATE_CATEGORY" val="diagram"/>
  <p:tag name="KSO_WM_TEMPLATE_INDEX" val="20216806"/>
  <p:tag name="KSO_WM_UNIT_LAYERLEVEL" val="1_1_1"/>
  <p:tag name="KSO_WM_TAG_VERSION" val="1.0"/>
  <p:tag name="KSO_WM_BEAUTIFY_FLAG" val="#wm#"/>
  <p:tag name="KSO_WM_DIAGRAM_GROUP_CODE" val="m1-1"/>
  <p:tag name="KSO_WM_UNIT_TEXT_FILL_FORE_SCHEMECOLOR_INDEX_BRIGHTNESS" val="0"/>
  <p:tag name="KSO_WM_UNIT_TEXT_FILL_FORE_SCHEMECOLOR_INDEX" val="14"/>
  <p:tag name="KSO_WM_UNIT_TEXT_FILL_TYPE" val="1"/>
  <p:tag name="KSO_WM_UNIT_USESOURCEFORMAT_APPLY" val="1"/>
  <p:tag name="KSO_WM_DIAGRAM_VIRTUALLY_FRAME" val="{&quot;height&quot;:100.54118110236217,&quot;left&quot;:166.44976377952756,&quot;top&quot;:127.65,&quot;width&quot;:666.6504724409449}"/>
</p:tagLst>
</file>

<file path=ppt/tags/tag44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44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44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44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5"/>
  <p:tag name="KSO_WM_UNIT_TEXT_FILL_FORE_SCHEMECOLOR_INDEX" val="14"/>
  <p:tag name="KSO_WM_UNIT_TEXT_FILL_TYPE" val="1"/>
</p:tagLst>
</file>

<file path=ppt/tags/tag44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5"/>
  <p:tag name="KSO_WM_UNIT_TEXT_FILL_FORE_SCHEMECOLOR_INDEX" val="14"/>
  <p:tag name="KSO_WM_UNIT_TEXT_FILL_TYPE" val="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5"/>
  <p:tag name="KSO_WM_UNIT_TEXT_FILL_FORE_SCHEMECOLOR_INDEX" val="14"/>
  <p:tag name="KSO_WM_UNIT_TEXT_FILL_TYPE" val="1"/>
</p:tagLst>
</file>

<file path=ppt/tags/tag45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401.6,&quot;top&quot;:136.771968503937,&quot;width&quot;:425.09622047244085}"/>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401.6,&quot;top&quot;:136.771968503937,&quot;width&quot;:425.09622047244085}"/>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401.6,&quot;top&quot;:136.771968503937,&quot;width&quot;:425.09622047244085}"/>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401.6,&quot;top&quot;:136.771968503937,&quot;width&quot;:425.09622047244085}"/>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401.6,&quot;top&quot;:136.771968503937,&quot;width&quot;:425.09622047244085}"/>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401.6,&quot;top&quot;:136.771968503937,&quot;width&quot;:425.09622047244085}"/>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68.75,&quot;left&quot;:401.6,&quot;top&quot;:136.771968503937,&quot;width&quot;:425.09622047244085}"/>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1437</Words>
  <Application>Microsoft Office PowerPoint</Application>
  <PresentationFormat>宽屏</PresentationFormat>
  <Paragraphs>235</Paragraphs>
  <Slides>36</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36</vt:i4>
      </vt:variant>
    </vt:vector>
  </HeadingPairs>
  <TitlesOfParts>
    <vt:vector size="53" baseType="lpstr">
      <vt:lpstr>HYYakuHei 65W</vt:lpstr>
      <vt:lpstr>Montserrat Black</vt:lpstr>
      <vt:lpstr>等线</vt:lpstr>
      <vt:lpstr>方正大标宋简体 (标题)</vt:lpstr>
      <vt:lpstr>方正小标宋简体</vt:lpstr>
      <vt:lpstr>思源黑体</vt:lpstr>
      <vt:lpstr>思源黑体 CN Bold</vt:lpstr>
      <vt:lpstr>思源黑体 CN Heavy</vt:lpstr>
      <vt:lpstr>思源黑体 CN Light</vt:lpstr>
      <vt:lpstr>思源黑体 CN Medium</vt:lpstr>
      <vt:lpstr>思源黑体 CN Normal</vt:lpstr>
      <vt:lpstr>微软雅黑</vt:lpstr>
      <vt:lpstr>Arial</vt:lpstr>
      <vt:lpstr>Calibri</vt:lpstr>
      <vt:lpstr>Times New Roman</vt:lpstr>
      <vt:lpstr>Wingdings</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PC</cp:lastModifiedBy>
  <cp:revision>225</cp:revision>
  <dcterms:created xsi:type="dcterms:W3CDTF">2019-06-19T02:08:00Z</dcterms:created>
  <dcterms:modified xsi:type="dcterms:W3CDTF">2024-12-06T09:52:02Z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2052-12.1.0.17145</vt:lpwstr>
  </property>
  <property fmtid="{D5CDD505-2E9C-101B-9397-08002B2CF9AE}" pid="3" name="ICV">
    <vt:lpwstr>19224F84F033404CB4C53F3973652385_11</vt:lpwstr>
  </property>
</Properties>
</file>