
<file path=[Content_Types].xml><?xml version="1.0" encoding="utf-8"?>
<Types xmlns="http://schemas.openxmlformats.org/package/2006/content-types">
  <Default Extension="xml" ContentType="application/xml"/>
  <Default Extension="xlsx" ContentType="application/vnd.openxmlformats-officedocument.spreadsheetml.sheet"/>
  <Default Extension="png" ContentType="image/png"/>
  <Default Extension="jpeg" ContentType="image/jpeg"/>
  <Default Extension="JPG" ContentType="image/.jpg"/>
  <Default Extension="rels" ContentType="application/vnd.openxmlformats-package.relationships+xml"/>
  <Override PartName="/customXml/itemProps289.xml" ContentType="application/vnd.openxmlformats-officedocument.customXmlProperties+xml"/>
  <Override PartName="/customXml/itemProps290.xml" ContentType="application/vnd.openxmlformats-officedocument.customXmlProperties+xml"/>
  <Override PartName="/customXml/itemProps291.xml" ContentType="application/vnd.openxmlformats-officedocument.customXmlProperties+xml"/>
  <Override PartName="/customXml/itemProps292.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ommentAuthors.xml" ContentType="application/vnd.openxmlformats-officedocument.presentationml.commentAuthors+xml"/>
  <Override PartName="/ppt/media/image101.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2.svg" ContentType="image/svg+xml"/>
  <Override PartName="/ppt/media/image43.svg" ContentType="image/svg+xml"/>
  <Override PartName="/ppt/media/image45.svg" ContentType="image/svg+xml"/>
  <Override PartName="/ppt/media/image47.svg" ContentType="image/svg+xml"/>
  <Override PartName="/ppt/media/image49.svg" ContentType="image/svg+xml"/>
  <Override PartName="/ppt/media/image51.svg" ContentType="image/svg+xml"/>
  <Override PartName="/ppt/media/image53.svg" ContentType="image/svg+xml"/>
  <Override PartName="/ppt/media/image55.svg" ContentType="image/svg+xml"/>
  <Override PartName="/ppt/media/image57.svg" ContentType="image/svg+xml"/>
  <Override PartName="/ppt/media/image59.svg" ContentType="image/svg+xml"/>
  <Override PartName="/ppt/media/image61.svg" ContentType="image/svg+xml"/>
  <Override PartName="/ppt/media/image63.svg" ContentType="image/svg+xml"/>
  <Override PartName="/ppt/media/image65.svg" ContentType="image/svg+xml"/>
  <Override PartName="/ppt/media/image67.svg" ContentType="image/svg+xml"/>
  <Override PartName="/ppt/media/image69.svg" ContentType="image/svg+xml"/>
  <Override PartName="/ppt/media/image71.svg" ContentType="image/svg+xml"/>
  <Override PartName="/ppt/media/image73.svg" ContentType="image/svg+xml"/>
  <Override PartName="/ppt/media/image75.svg" ContentType="image/svg+xml"/>
  <Override PartName="/ppt/media/image77.svg" ContentType="image/svg+xml"/>
  <Override PartName="/ppt/media/image79.svg" ContentType="image/svg+xml"/>
  <Override PartName="/ppt/media/image81.svg" ContentType="image/svg+xml"/>
  <Override PartName="/ppt/media/image83.svg" ContentType="image/svg+xml"/>
  <Override PartName="/ppt/media/image85.svg" ContentType="image/svg+xml"/>
  <Override PartName="/ppt/media/image87.svg" ContentType="image/svg+xml"/>
  <Override PartName="/ppt/media/image89.svg" ContentType="image/svg+xml"/>
  <Override PartName="/ppt/media/image91.svg" ContentType="image/svg+xml"/>
  <Override PartName="/ppt/media/image93.svg" ContentType="image/svg+xml"/>
  <Override PartName="/ppt/media/image95.svg" ContentType="image/svg+xml"/>
  <Override PartName="/ppt/media/image97.svg" ContentType="image/svg+xml"/>
  <Override PartName="/ppt/media/image99.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9.xml" ContentType="application/vnd.openxmlformats-officedocument.presentationml.tags+xml"/>
  <Override PartName="/ppt/tags/tag293.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295" r:id="rId4"/>
    <p:sldId id="296" r:id="rId5"/>
    <p:sldId id="270" r:id="rId6"/>
    <p:sldId id="269" r:id="rId7"/>
    <p:sldId id="275" r:id="rId8"/>
    <p:sldId id="276" r:id="rId9"/>
    <p:sldId id="271" r:id="rId10"/>
    <p:sldId id="277" r:id="rId11"/>
    <p:sldId id="278" r:id="rId12"/>
    <p:sldId id="272" r:id="rId13"/>
    <p:sldId id="279" r:id="rId14"/>
    <p:sldId id="280" r:id="rId15"/>
    <p:sldId id="273" r:id="rId16"/>
    <p:sldId id="281" r:id="rId17"/>
    <p:sldId id="282" r:id="rId18"/>
    <p:sldId id="274" r:id="rId19"/>
    <p:sldId id="283" r:id="rId20"/>
    <p:sldId id="284" r:id="rId21"/>
    <p:sldId id="285" r:id="rId22"/>
    <p:sldId id="286" r:id="rId23"/>
    <p:sldId id="288" r:id="rId24"/>
    <p:sldId id="289" r:id="rId25"/>
    <p:sldId id="290" r:id="rId26"/>
    <p:sldId id="291" r:id="rId27"/>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ayne" initials="W" lastIdx="1" clrIdx="0"/>
  <p:cmAuthor id="3" name="YUYU" initials="Y" lastIdx="1" clrIdx="2"/>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B6EB2"/>
    <a:srgbClr val="033E75"/>
    <a:srgbClr val="8CE1FF"/>
    <a:srgbClr val="318AE6"/>
    <a:srgbClr val="103778"/>
    <a:srgbClr val="DEEAF6"/>
    <a:srgbClr val="FFFFFF"/>
    <a:srgbClr val="164588"/>
    <a:srgbClr val="3E96E9"/>
    <a:srgbClr val="5E9F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p:scale>
          <a:sx n="81" d="100"/>
          <a:sy n="81" d="100"/>
        </p:scale>
        <p:origin x="806" y="48"/>
      </p:cViewPr>
      <p:guideLst>
        <p:guide orient="horz" pos="2134"/>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7" Type="http://schemas.openxmlformats.org/officeDocument/2006/relationships/tags" Target="tags/tag293.xml"/><Relationship Id="rId36" Type="http://schemas.openxmlformats.org/officeDocument/2006/relationships/customXml" Target="../customXml/item4.xml"/><Relationship Id="rId35" Type="http://schemas.openxmlformats.org/officeDocument/2006/relationships/customXml" Target="../customXml/item3.xml"/><Relationship Id="rId34" Type="http://schemas.openxmlformats.org/officeDocument/2006/relationships/customXml" Target="../customXml/item2.xml"/><Relationship Id="rId33" Type="http://schemas.openxmlformats.org/officeDocument/2006/relationships/customXml" Target="../customXml/item1.xml"/><Relationship Id="rId32" Type="http://schemas.openxmlformats.org/officeDocument/2006/relationships/customXmlProps" Target="../customXml/itemProps289.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lang="zh-CN" sz="2400" b="0" i="0" u="none" strike="noStrike" kern="1200" spc="0" baseline="0">
                <a:solidFill>
                  <a:srgbClr val="3B6EB2"/>
                </a:solidFill>
                <a:latin typeface="+mj-ea"/>
                <a:ea typeface="+mj-ea"/>
                <a:cs typeface="+mn-cs"/>
              </a:defRPr>
            </a:pPr>
            <a:r>
              <a:rPr lang="zh-CN" altLang="en-US" sz="1500" b="1" dirty="0">
                <a:solidFill>
                  <a:srgbClr val="3B6EB2"/>
                </a:solidFill>
                <a:latin typeface="微软雅黑" panose="020B0503020204020204" charset="-122"/>
                <a:ea typeface="微软雅黑" panose="020B0503020204020204" charset="-122"/>
              </a:rPr>
              <a:t>请输入图表标题</a:t>
            </a:r>
            <a:endParaRPr lang="zh-CN" altLang="en-US" sz="1500" b="1" dirty="0">
              <a:solidFill>
                <a:srgbClr val="3B6EB2"/>
              </a:solidFill>
              <a:latin typeface="微软雅黑" panose="020B0503020204020204" charset="-122"/>
              <a:ea typeface="微软雅黑" panose="020B0503020204020204" charset="-122"/>
            </a:endParaRPr>
          </a:p>
        </c:rich>
      </c:tx>
      <c:layout>
        <c:manualLayout>
          <c:xMode val="edge"/>
          <c:yMode val="edge"/>
          <c:x val="0.394798466935142"/>
          <c:y val="0.00445302063232893"/>
        </c:manualLayout>
      </c:layout>
      <c:overlay val="0"/>
      <c:spPr>
        <a:noFill/>
        <a:ln>
          <a:noFill/>
        </a:ln>
        <a:effectLst/>
      </c:spPr>
    </c:title>
    <c:autoTitleDeleted val="0"/>
    <c:plotArea>
      <c:layout>
        <c:manualLayout>
          <c:layoutTarget val="inner"/>
          <c:xMode val="edge"/>
          <c:yMode val="edge"/>
          <c:x val="0.0289612139943481"/>
          <c:y val="0.182413165993845"/>
          <c:w val="0.958260071447376"/>
          <c:h val="0.708790119509173"/>
        </c:manualLayout>
      </c:layout>
      <c:barChart>
        <c:barDir val="col"/>
        <c:grouping val="clustered"/>
        <c:varyColors val="0"/>
        <c:ser>
          <c:idx val="0"/>
          <c:order val="0"/>
          <c:tx>
            <c:strRef>
              <c:f>Sheet1!$B$1</c:f>
              <c:strCache>
                <c:ptCount val="1"/>
                <c:pt idx="0">
                  <c:v>系列 1</c:v>
                </c:pt>
              </c:strCache>
            </c:strRef>
          </c:tx>
          <c:spPr>
            <a:gradFill flip="none" rotWithShape="1">
              <a:gsLst>
                <a:gs pos="100000">
                  <a:srgbClr val="003D83"/>
                </a:gs>
                <a:gs pos="0">
                  <a:srgbClr val="FFFFFF"/>
                </a:gs>
                <a:gs pos="59000">
                  <a:schemeClr val="accent1"/>
                </a:gs>
              </a:gsLst>
              <a:lin ang="16200000" scaled="1"/>
              <a:tileRect/>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系列 2</c:v>
                </c:pt>
              </c:strCache>
            </c:strRef>
          </c:tx>
          <c:spPr>
            <a:gradFill>
              <a:gsLst>
                <a:gs pos="0">
                  <a:srgbClr val="FFFFFF"/>
                </a:gs>
                <a:gs pos="100000">
                  <a:srgbClr val="C1402B"/>
                </a:gs>
                <a:gs pos="100000">
                  <a:srgbClr val="FFFFFF"/>
                </a:gs>
              </a:gsLst>
              <a:lin ang="16200000" scaled="1"/>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1</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0.6</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Sheet1!$C$2:$C$4</c:f>
              <c:numCache>
                <c:formatCode>General</c:formatCode>
                <c:ptCount val="3"/>
                <c:pt idx="0">
                  <c:v>2.4</c:v>
                </c:pt>
                <c:pt idx="1">
                  <c:v>4.4</c:v>
                </c:pt>
                <c:pt idx="2">
                  <c:v>1.8</c:v>
                </c:pt>
              </c:numCache>
            </c:numRef>
          </c:val>
        </c:ser>
        <c:ser>
          <c:idx val="2"/>
          <c:order val="2"/>
          <c:tx>
            <c:strRef>
              <c:f>Sheet1!$D$1</c:f>
              <c:strCache>
                <c:ptCount val="1"/>
                <c:pt idx="0">
                  <c:v>系列 3</c:v>
                </c:pt>
              </c:strCache>
            </c:strRef>
          </c:tx>
          <c:spPr>
            <a:gradFill>
              <a:gsLst>
                <a:gs pos="0">
                  <a:srgbClr val="FFFFFF"/>
                </a:gs>
                <a:gs pos="62000">
                  <a:srgbClr val="99B1E2"/>
                </a:gs>
              </a:gsLst>
              <a:lin ang="16200000" scaled="1"/>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3.2</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dLbls>
        <c:gapWidth val="221"/>
        <c:overlap val="-26"/>
        <c:axId val="429283088"/>
        <c:axId val="307967728"/>
      </c:barChart>
      <c:catAx>
        <c:axId val="429283088"/>
        <c:scaling>
          <c:orientation val="minMax"/>
        </c:scaling>
        <c:delete val="0"/>
        <c:axPos val="b"/>
        <c:numFmt formatCode="General" sourceLinked="1"/>
        <c:majorTickMark val="none"/>
        <c:minorTickMark val="none"/>
        <c:tickLblPos val="nextTo"/>
        <c:spPr>
          <a:noFill/>
          <a:ln w="12700" cap="flat" cmpd="sng" algn="ctr">
            <a:solidFill>
              <a:schemeClr val="tx1">
                <a:lumMod val="50000"/>
                <a:lumOff val="50000"/>
              </a:schemeClr>
            </a:solidFill>
            <a:round/>
          </a:ln>
          <a:effectLst/>
        </c:spPr>
        <c:txPr>
          <a:bodyPr rot="0" spcFirstLastPara="1" vertOverflow="ellipsis" vert="horz" wrap="square" anchor="t" anchorCtr="1"/>
          <a:lstStyle/>
          <a:p>
            <a:pPr>
              <a:defRPr lang="zh-CN" sz="1400" b="0" i="0" u="none" strike="noStrike" kern="1200" baseline="0">
                <a:solidFill>
                  <a:schemeClr val="tx1">
                    <a:lumMod val="65000"/>
                    <a:lumOff val="35000"/>
                  </a:schemeClr>
                </a:solidFill>
                <a:latin typeface="+mn-lt"/>
                <a:ea typeface="+mn-ea"/>
                <a:cs typeface="+mn-cs"/>
              </a:defRPr>
            </a:pPr>
          </a:p>
        </c:txPr>
        <c:crossAx val="307967728"/>
        <c:crosses val="autoZero"/>
        <c:auto val="1"/>
        <c:lblAlgn val="ctr"/>
        <c:lblOffset val="100"/>
        <c:noMultiLvlLbl val="0"/>
      </c:catAx>
      <c:valAx>
        <c:axId val="307967728"/>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429283088"/>
        <c:crosses val="autoZero"/>
        <c:crossBetween val="between"/>
      </c:valAx>
      <c:spPr>
        <a:noFill/>
        <a:ln>
          <a:noFill/>
        </a:ln>
        <a:effectLst/>
      </c:spPr>
    </c:plotArea>
    <c:legend>
      <c:legendPos val="b"/>
      <c:layout>
        <c:manualLayout>
          <c:xMode val="edge"/>
          <c:yMode val="edge"/>
          <c:x val="0.338545316265355"/>
          <c:y val="0.103886446300811"/>
          <c:w val="0.381716596372984"/>
          <c:h val="0.0552304248770934"/>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flat" cmpd="sng">
              <a:solidFill>
                <a:schemeClr val="accent1"/>
              </a:solidFill>
              <a:prstDash val="solid"/>
              <a:miter lim="800000"/>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1"/>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系列 2</c:v>
                </c:pt>
              </c:strCache>
            </c:strRef>
          </c:tx>
          <c:spPr>
            <a:ln w="28575" cap="rnd">
              <a:solidFill>
                <a:srgbClr val="C1402B">
                  <a:alpha val="97000"/>
                </a:srgbClr>
              </a:solidFill>
              <a:round/>
            </a:ln>
            <a:effectLst/>
          </c:spPr>
          <c:marker>
            <c:symbol val="none"/>
          </c:marker>
          <c:dLbls>
            <c:dLbl>
              <c:idx val="0"/>
              <c:layout>
                <c:manualLayout>
                  <c:x val="-0.0256514990605343"/>
                  <c:y val="-0.00761736049601417"/>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2.4</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220022002200217"/>
                  <c:y val="-0.116081715449229"/>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4.4</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1.8</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2.8</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2"/>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Sheet1!$C$2:$C$5</c:f>
              <c:numCache>
                <c:formatCode>General</c:formatCode>
                <c:ptCount val="4"/>
                <c:pt idx="0">
                  <c:v>2.4</c:v>
                </c:pt>
                <c:pt idx="1">
                  <c:v>4.4</c:v>
                </c:pt>
                <c:pt idx="2">
                  <c:v>1.8</c:v>
                </c:pt>
                <c:pt idx="3">
                  <c:v>2.8</c:v>
                </c:pt>
              </c:numCache>
            </c:numRef>
          </c:val>
          <c:smooth val="0"/>
        </c:ser>
        <c:ser>
          <c:idx val="2"/>
          <c:order val="2"/>
          <c:tx>
            <c:strRef>
              <c:f>Sheet1!$D$1</c:f>
              <c:strCache>
                <c:ptCount val="1"/>
                <c:pt idx="0">
                  <c:v>系列 3</c:v>
                </c:pt>
              </c:strCache>
            </c:strRef>
          </c:tx>
          <c:spPr>
            <a:ln w="28575" cap="rnd">
              <a:solidFill>
                <a:srgbClr val="002060"/>
              </a:solidFill>
              <a:round/>
            </a:ln>
            <a:effectLst/>
          </c:spPr>
          <c:marker>
            <c:symbol val="none"/>
          </c:marker>
          <c:dLbls>
            <c:dLbl>
              <c:idx val="0"/>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3</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manualLayout>
                  <c:x val="8.16926721673066e-5"/>
                  <c:y val="0.070682019486271"/>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5</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3"/>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Sheet1!$D$2:$D$5</c:f>
              <c:numCache>
                <c:formatCode>General</c:formatCode>
                <c:ptCount val="4"/>
                <c:pt idx="0">
                  <c:v>2</c:v>
                </c:pt>
                <c:pt idx="1">
                  <c:v>2</c:v>
                </c:pt>
                <c:pt idx="2">
                  <c:v>3</c:v>
                </c:pt>
                <c:pt idx="3">
                  <c:v>5</c:v>
                </c:pt>
              </c:numCache>
            </c:numRef>
          </c:val>
          <c:smooth val="0"/>
        </c:ser>
        <c:dLbls>
          <c:showLegendKey val="0"/>
          <c:showVal val="1"/>
          <c:showCatName val="0"/>
          <c:showSerName val="0"/>
          <c:showPercent val="0"/>
          <c:showBubbleSize val="0"/>
        </c:dLbls>
        <c:dropLines>
          <c:spPr>
            <a:ln w="9525" cap="flat" cmpd="sng" algn="ctr">
              <a:gradFill>
                <a:gsLst>
                  <a:gs pos="5000">
                    <a:schemeClr val="accent1"/>
                  </a:gs>
                  <a:gs pos="100000">
                    <a:schemeClr val="bg1"/>
                  </a:gs>
                </a:gsLst>
                <a:lin ang="5400000" scaled="1"/>
              </a:gradFill>
              <a:round/>
            </a:ln>
            <a:effectLst/>
          </c:spPr>
        </c:dropLines>
        <c:marker val="0"/>
        <c:smooth val="0"/>
        <c:axId val="999184868"/>
        <c:axId val="412119258"/>
      </c:lineChart>
      <c:catAx>
        <c:axId val="999184868"/>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412119258"/>
        <c:crosses val="autoZero"/>
        <c:auto val="1"/>
        <c:lblAlgn val="ctr"/>
        <c:lblOffset val="100"/>
        <c:noMultiLvlLbl val="0"/>
      </c:catAx>
      <c:valAx>
        <c:axId val="412119258"/>
        <c:scaling>
          <c:orientation val="minMax"/>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999184868"/>
        <c:crosses val="autoZero"/>
        <c:crossBetween val="between"/>
      </c:valAx>
      <c:spPr>
        <a:noFill/>
        <a:ln>
          <a:noFill/>
        </a:ln>
        <a:effectLst/>
      </c:spPr>
    </c:plotArea>
    <c:legend>
      <c:legendPos val="t"/>
      <c:layout>
        <c:manualLayout>
          <c:xMode val="edge"/>
          <c:yMode val="edge"/>
          <c:x val="0.359937913569153"/>
          <c:y val="0.0641275465013286"/>
        </c:manualLayout>
      </c:layout>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chemeClr val="bg1">
          <a:lumMod val="85000"/>
        </a:schemeClr>
      </a:solidFill>
      <a:round/>
    </a:ln>
    <a:effectLst>
      <a:outerShdw blurRad="63500" dist="37357" dir="2700000" sx="0" sy="0" rotWithShape="0">
        <a:scrgbClr r="0" g="0" b="0"/>
      </a:outerShdw>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412416655807"/>
          <c:y val="0.0985612089932975"/>
          <c:w val="0.563355292691356"/>
          <c:h val="0.845032869965197"/>
        </c:manualLayout>
      </c:layout>
      <c:pieChart>
        <c:varyColors val="1"/>
        <c:ser>
          <c:idx val="0"/>
          <c:order val="0"/>
          <c:tx>
            <c:strRef>
              <c:f>Sheet1!$B$1</c:f>
              <c:strCache>
                <c:ptCount val="1"/>
                <c:pt idx="0">
                  <c:v>销售额</c:v>
                </c:pt>
              </c:strCache>
            </c:strRef>
          </c:tx>
          <c:spPr/>
          <c:explosion val="0"/>
          <c:dPt>
            <c:idx val="0"/>
            <c:bubble3D val="0"/>
            <c:spPr>
              <a:solidFill>
                <a:srgbClr val="003D83"/>
              </a:solidFill>
              <a:ln w="19050">
                <a:solidFill>
                  <a:schemeClr val="lt1"/>
                </a:solidFill>
              </a:ln>
              <a:effectLst/>
            </c:spPr>
          </c:dPt>
          <c:dPt>
            <c:idx val="1"/>
            <c:bubble3D val="0"/>
            <c:spPr>
              <a:solidFill>
                <a:srgbClr val="C1402B"/>
              </a:solidFill>
              <a:ln w="19050">
                <a:solidFill>
                  <a:schemeClr val="lt1"/>
                </a:solidFill>
              </a:ln>
              <a:effectLst/>
            </c:spPr>
          </c:dPt>
          <c:dPt>
            <c:idx val="2"/>
            <c:bubble3D val="0"/>
            <c:spPr>
              <a:solidFill>
                <a:srgbClr val="EAA9A0"/>
              </a:solidFill>
              <a:ln w="19050">
                <a:solidFill>
                  <a:schemeClr val="lt1"/>
                </a:solidFill>
              </a:ln>
              <a:effectLst/>
            </c:spPr>
          </c:dPt>
          <c:dPt>
            <c:idx val="3"/>
            <c:bubble3D val="0"/>
            <c:spPr>
              <a:solidFill>
                <a:srgbClr val="59A7FF"/>
              </a:solidFill>
              <a:ln w="19050">
                <a:solidFill>
                  <a:schemeClr val="lt1"/>
                </a:solidFill>
              </a:ln>
              <a:effectLst/>
            </c:spPr>
          </c:dPt>
          <c:dLbls>
            <c:dLbl>
              <c:idx val="0"/>
              <c:layout>
                <c:manualLayout>
                  <c:x val="-0.080459639009608"/>
                  <c:y val="-0.0101630123204565"/>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6</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522295781955189"/>
                  <c:y val="-0.0470470538146133"/>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2</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1</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0193678770495373"/>
                  <c:y val="0.0817194313416601"/>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1</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bg1"/>
                    </a:solidFill>
                    <a:latin typeface="+mn-ea"/>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56345670523134"/>
          <c:y val="0.896285096712708"/>
          <c:w val="0.619938702559302"/>
          <c:h val="0.0677683563104718"/>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image" Target="../media/image2.png"/><Relationship Id="rId3" Type="http://schemas.openxmlformats.org/officeDocument/2006/relationships/tags" Target="../tags/tag4.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image" Target="../media/image2.png"/><Relationship Id="rId3" Type="http://schemas.openxmlformats.org/officeDocument/2006/relationships/tags" Target="../tags/tag8.xml"/><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13.xml"/><Relationship Id="rId4" Type="http://schemas.openxmlformats.org/officeDocument/2006/relationships/image" Target="../media/image2.png"/><Relationship Id="rId3" Type="http://schemas.openxmlformats.org/officeDocument/2006/relationships/tags" Target="../tags/tag12.xml"/><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3.png"/><Relationship Id="rId4" Type="http://schemas.openxmlformats.org/officeDocument/2006/relationships/tags" Target="../tags/tag14.xml"/><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16.xml"/><Relationship Id="rId4" Type="http://schemas.openxmlformats.org/officeDocument/2006/relationships/image" Target="../media/image2.png"/><Relationship Id="rId3" Type="http://schemas.openxmlformats.org/officeDocument/2006/relationships/tags" Target="../tags/tag15.xml"/><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image" Target="../media/image10.png"/><Relationship Id="rId5" Type="http://schemas.openxmlformats.org/officeDocument/2006/relationships/tags" Target="../tags/tag23.xml"/><Relationship Id="rId4" Type="http://schemas.openxmlformats.org/officeDocument/2006/relationships/image" Target="../media/image2.png"/><Relationship Id="rId3" Type="http://schemas.openxmlformats.org/officeDocument/2006/relationships/tags" Target="../tags/tag22.xm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bg>
      <p:bgPr>
        <a:pattFill prst="dkUpDiag">
          <a:fgClr>
            <a:schemeClr val="bg1"/>
          </a:fgClr>
          <a:bgClr>
            <a:srgbClr val="F4F9FF"/>
          </a:bgClr>
        </a:pattFill>
        <a:effectLst/>
      </p:bgPr>
    </p:bg>
    <p:spTree>
      <p:nvGrpSpPr>
        <p:cNvPr id="1" name=""/>
        <p:cNvGrpSpPr/>
        <p:nvPr/>
      </p:nvGrpSpPr>
      <p:grpSpPr>
        <a:xfrm>
          <a:off x="0" y="0"/>
          <a:ext cx="0" cy="0"/>
          <a:chOff x="0" y="0"/>
          <a:chExt cx="0" cy="0"/>
        </a:xfrm>
      </p:grpSpPr>
      <p:pic>
        <p:nvPicPr>
          <p:cNvPr id="6" name="图片 5" descr="3333333333333"/>
          <p:cNvPicPr>
            <a:picLocks noChangeAspect="1"/>
          </p:cNvPicPr>
          <p:nvPr userDrawn="1"/>
        </p:nvPicPr>
        <p:blipFill>
          <a:blip r:embed="rId2"/>
          <a:srcRect l="703" t="11041" r="469"/>
          <a:stretch>
            <a:fillRect/>
          </a:stretch>
        </p:blipFill>
        <p:spPr>
          <a:xfrm>
            <a:off x="0" y="1127760"/>
            <a:ext cx="12183745" cy="5008880"/>
          </a:xfrm>
          <a:prstGeom prst="rect">
            <a:avLst/>
          </a:prstGeom>
        </p:spPr>
      </p:pic>
      <p:pic>
        <p:nvPicPr>
          <p:cNvPr id="8" name="图片 7" descr="IMG_7317"/>
          <p:cNvPicPr>
            <a:picLocks noChangeAspect="1"/>
          </p:cNvPicPr>
          <p:nvPr userDrawn="1">
            <p:custDataLst>
              <p:tags r:id="rId3"/>
            </p:custDataLst>
          </p:nvPr>
        </p:nvPicPr>
        <p:blipFill>
          <a:blip r:embed="rId4">
            <a:alphaModFix amt="25000"/>
          </a:blip>
          <a:srcRect t="9600" b="9015"/>
          <a:stretch>
            <a:fillRect/>
          </a:stretch>
        </p:blipFill>
        <p:spPr>
          <a:xfrm>
            <a:off x="8255" y="592455"/>
            <a:ext cx="12192000" cy="5566410"/>
          </a:xfrm>
          <a:custGeom>
            <a:avLst/>
            <a:gdLst/>
            <a:ahLst/>
            <a:cxnLst>
              <a:cxn ang="3">
                <a:pos x="hc" y="t"/>
              </a:cxn>
              <a:cxn ang="cd2">
                <a:pos x="l" y="vc"/>
              </a:cxn>
              <a:cxn ang="cd4">
                <a:pos x="hc" y="b"/>
              </a:cxn>
              <a:cxn ang="0">
                <a:pos x="r" y="vc"/>
              </a:cxn>
            </a:cxnLst>
            <a:rect l="l" t="t" r="r" b="b"/>
            <a:pathLst>
              <a:path w="19200" h="8766">
                <a:moveTo>
                  <a:pt x="9692" y="0"/>
                </a:moveTo>
                <a:lnTo>
                  <a:pt x="10172" y="417"/>
                </a:lnTo>
                <a:lnTo>
                  <a:pt x="13132" y="417"/>
                </a:lnTo>
                <a:lnTo>
                  <a:pt x="13132" y="688"/>
                </a:lnTo>
                <a:lnTo>
                  <a:pt x="12965" y="688"/>
                </a:lnTo>
                <a:lnTo>
                  <a:pt x="12965" y="903"/>
                </a:lnTo>
                <a:lnTo>
                  <a:pt x="19200" y="903"/>
                </a:lnTo>
                <a:lnTo>
                  <a:pt x="19200" y="8766"/>
                </a:lnTo>
                <a:lnTo>
                  <a:pt x="0" y="8766"/>
                </a:lnTo>
                <a:lnTo>
                  <a:pt x="0" y="903"/>
                </a:lnTo>
                <a:lnTo>
                  <a:pt x="6222" y="903"/>
                </a:lnTo>
                <a:lnTo>
                  <a:pt x="6222" y="688"/>
                </a:lnTo>
                <a:lnTo>
                  <a:pt x="6065" y="688"/>
                </a:lnTo>
                <a:lnTo>
                  <a:pt x="6065" y="417"/>
                </a:lnTo>
                <a:lnTo>
                  <a:pt x="9212" y="417"/>
                </a:lnTo>
                <a:lnTo>
                  <a:pt x="9692" y="0"/>
                </a:lnTo>
                <a:close/>
              </a:path>
            </a:pathLst>
          </a:custGeom>
        </p:spPr>
      </p:pic>
      <p:sp>
        <p:nvSpPr>
          <p:cNvPr id="5" name="任意多边形 4"/>
          <p:cNvSpPr/>
          <p:nvPr userDrawn="1"/>
        </p:nvSpPr>
        <p:spPr>
          <a:xfrm>
            <a:off x="0" y="1127125"/>
            <a:ext cx="12192000" cy="5009515"/>
          </a:xfrm>
          <a:custGeom>
            <a:avLst/>
            <a:gdLst/>
            <a:ahLst/>
            <a:cxnLst>
              <a:cxn ang="3">
                <a:pos x="hc" y="t"/>
              </a:cxn>
              <a:cxn ang="cd2">
                <a:pos x="l" y="vc"/>
              </a:cxn>
              <a:cxn ang="cd4">
                <a:pos x="hc" y="b"/>
              </a:cxn>
              <a:cxn ang="0">
                <a:pos x="r" y="vc"/>
              </a:cxn>
            </a:cxnLst>
            <a:rect l="l" t="t" r="r" b="b"/>
            <a:pathLst>
              <a:path w="19200" h="7845">
                <a:moveTo>
                  <a:pt x="0" y="0"/>
                </a:moveTo>
                <a:lnTo>
                  <a:pt x="19200" y="0"/>
                </a:lnTo>
                <a:lnTo>
                  <a:pt x="19200" y="7845"/>
                </a:lnTo>
                <a:lnTo>
                  <a:pt x="0" y="7845"/>
                </a:lnTo>
                <a:lnTo>
                  <a:pt x="0" y="0"/>
                </a:lnTo>
                <a:close/>
              </a:path>
            </a:pathLst>
          </a:custGeom>
          <a:gradFill>
            <a:gsLst>
              <a:gs pos="100000">
                <a:srgbClr val="103778">
                  <a:alpha val="100000"/>
                </a:srgbClr>
              </a:gs>
              <a:gs pos="42000">
                <a:srgbClr val="318AE6">
                  <a:alpha val="73000"/>
                </a:srgbClr>
              </a:gs>
              <a:gs pos="0">
                <a:srgbClr val="8CE1FF">
                  <a:alpha val="100000"/>
                </a:srgbClr>
              </a:gs>
            </a:gsLst>
            <a:lin ang="13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4" name="组合 23"/>
          <p:cNvGrpSpPr/>
          <p:nvPr userDrawn="1"/>
        </p:nvGrpSpPr>
        <p:grpSpPr>
          <a:xfrm>
            <a:off x="9322435" y="6306820"/>
            <a:ext cx="2861945" cy="414020"/>
            <a:chOff x="14681" y="9932"/>
            <a:chExt cx="4507" cy="652"/>
          </a:xfrm>
        </p:grpSpPr>
        <p:pic>
          <p:nvPicPr>
            <p:cNvPr id="25" name="图片 24" descr="校训"/>
            <p:cNvPicPr>
              <a:picLocks noChangeAspect="1"/>
            </p:cNvPicPr>
            <p:nvPr/>
          </p:nvPicPr>
          <p:blipFill>
            <a:blip r:embed="rId5"/>
            <a:srcRect b="61969"/>
            <a:stretch>
              <a:fillRect/>
            </a:stretch>
          </p:blipFill>
          <p:spPr>
            <a:xfrm>
              <a:off x="14681" y="9944"/>
              <a:ext cx="2257" cy="607"/>
            </a:xfrm>
            <a:prstGeom prst="rect">
              <a:avLst/>
            </a:prstGeom>
          </p:spPr>
        </p:pic>
        <p:pic>
          <p:nvPicPr>
            <p:cNvPr id="26" name="图片 25" descr="校训"/>
            <p:cNvPicPr>
              <a:picLocks noChangeAspect="1"/>
            </p:cNvPicPr>
            <p:nvPr/>
          </p:nvPicPr>
          <p:blipFill>
            <a:blip r:embed="rId5"/>
            <a:srcRect t="40676" b="18447"/>
            <a:stretch>
              <a:fillRect/>
            </a:stretch>
          </p:blipFill>
          <p:spPr>
            <a:xfrm>
              <a:off x="16928" y="9932"/>
              <a:ext cx="2260" cy="653"/>
            </a:xfrm>
            <a:prstGeom prst="rect">
              <a:avLst/>
            </a:prstGeom>
          </p:spPr>
        </p:pic>
      </p:grpSp>
      <p:sp>
        <p:nvSpPr>
          <p:cNvPr id="10" name="矩形 9"/>
          <p:cNvSpPr/>
          <p:nvPr userDrawn="1">
            <p:custDataLst>
              <p:tags r:id="rId6"/>
            </p:custDataLst>
          </p:nvPr>
        </p:nvSpPr>
        <p:spPr>
          <a:xfrm flipV="1">
            <a:off x="8255" y="1127760"/>
            <a:ext cx="3770630" cy="5013325"/>
          </a:xfrm>
          <a:prstGeom prst="rect">
            <a:avLst/>
          </a:prstGeom>
          <a:gradFill>
            <a:gsLst>
              <a:gs pos="100000">
                <a:srgbClr val="02427E"/>
              </a:gs>
              <a:gs pos="49000">
                <a:srgbClr val="034C9C">
                  <a:alpha val="0"/>
                </a:srgbClr>
              </a:gs>
            </a:gsLst>
            <a:lin ang="13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userDrawn="1">
            <p:custDataLst>
              <p:tags r:id="rId7"/>
            </p:custDataLst>
          </p:nvPr>
        </p:nvSpPr>
        <p:spPr>
          <a:xfrm>
            <a:off x="8255" y="1145540"/>
            <a:ext cx="4003040" cy="5013325"/>
          </a:xfrm>
          <a:prstGeom prst="rect">
            <a:avLst/>
          </a:prstGeom>
          <a:gradFill>
            <a:gsLst>
              <a:gs pos="100000">
                <a:srgbClr val="02427E"/>
              </a:gs>
              <a:gs pos="52000">
                <a:srgbClr val="034C9C">
                  <a:alpha val="0"/>
                </a:srgbClr>
              </a:gs>
            </a:gsLst>
            <a:lin ang="13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7" name="图片 6" descr="微信图片_20240527170618"/>
          <p:cNvPicPr>
            <a:picLocks noChangeAspect="1"/>
          </p:cNvPicPr>
          <p:nvPr userDrawn="1"/>
        </p:nvPicPr>
        <p:blipFill>
          <a:blip r:embed="rId8">
            <a:alphaModFix amt="60000"/>
          </a:blip>
          <a:srcRect r="6337" b="-39667"/>
          <a:stretch>
            <a:fillRect/>
          </a:stretch>
        </p:blipFill>
        <p:spPr>
          <a:xfrm>
            <a:off x="-8255" y="754380"/>
            <a:ext cx="12200255" cy="37338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pattFill prst="dkUpDiag">
          <a:fgClr>
            <a:schemeClr val="bg1"/>
          </a:fgClr>
          <a:bgClr>
            <a:srgbClr val="F4F9FF"/>
          </a:bgClr>
        </a:pattFill>
        <a:effectLst/>
      </p:bgPr>
    </p:bg>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bg>
      <p:bgPr>
        <a:pattFill prst="dkUpDiag">
          <a:fgClr>
            <a:schemeClr val="bg1"/>
          </a:fgClr>
          <a:bgClr>
            <a:srgbClr val="F4F9FF"/>
          </a:bgClr>
        </a:pattFill>
        <a:effectLst/>
      </p:bgPr>
    </p:bg>
    <p:spTree>
      <p:nvGrpSpPr>
        <p:cNvPr id="1" name=""/>
        <p:cNvGrpSpPr/>
        <p:nvPr/>
      </p:nvGrpSpPr>
      <p:grpSpPr>
        <a:xfrm>
          <a:off x="0" y="0"/>
          <a:ext cx="0" cy="0"/>
          <a:chOff x="0" y="0"/>
          <a:chExt cx="0" cy="0"/>
        </a:xfrm>
      </p:grpSpPr>
      <p:pic>
        <p:nvPicPr>
          <p:cNvPr id="14" name="图片 13" descr="IMG_7318(20240118-112854)"/>
          <p:cNvPicPr>
            <a:picLocks noChangeAspect="1"/>
          </p:cNvPicPr>
          <p:nvPr userDrawn="1"/>
        </p:nvPicPr>
        <p:blipFill>
          <a:blip r:embed="rId2">
            <a:alphaModFix amt="80000"/>
          </a:blip>
          <a:srcRect t="22653" b="17265"/>
          <a:stretch>
            <a:fillRect/>
          </a:stretch>
        </p:blipFill>
        <p:spPr>
          <a:xfrm>
            <a:off x="-635" y="574675"/>
            <a:ext cx="12192635" cy="5566410"/>
          </a:xfrm>
          <a:custGeom>
            <a:avLst/>
            <a:gdLst/>
            <a:ahLst/>
            <a:cxnLst>
              <a:cxn ang="3">
                <a:pos x="hc" y="t"/>
              </a:cxn>
              <a:cxn ang="cd2">
                <a:pos x="l" y="vc"/>
              </a:cxn>
              <a:cxn ang="cd4">
                <a:pos x="hc" y="b"/>
              </a:cxn>
              <a:cxn ang="0">
                <a:pos x="r" y="vc"/>
              </a:cxn>
            </a:cxnLst>
            <a:rect l="l" t="t" r="r" b="b"/>
            <a:pathLst>
              <a:path w="19201" h="8766">
                <a:moveTo>
                  <a:pt x="9693" y="0"/>
                </a:moveTo>
                <a:lnTo>
                  <a:pt x="10173" y="417"/>
                </a:lnTo>
                <a:lnTo>
                  <a:pt x="13133" y="417"/>
                </a:lnTo>
                <a:lnTo>
                  <a:pt x="13133" y="688"/>
                </a:lnTo>
                <a:lnTo>
                  <a:pt x="12966" y="688"/>
                </a:lnTo>
                <a:lnTo>
                  <a:pt x="12966" y="903"/>
                </a:lnTo>
                <a:lnTo>
                  <a:pt x="19201" y="903"/>
                </a:lnTo>
                <a:lnTo>
                  <a:pt x="19201" y="8766"/>
                </a:lnTo>
                <a:lnTo>
                  <a:pt x="0" y="8766"/>
                </a:lnTo>
                <a:lnTo>
                  <a:pt x="0" y="903"/>
                </a:lnTo>
                <a:lnTo>
                  <a:pt x="6222" y="903"/>
                </a:lnTo>
                <a:lnTo>
                  <a:pt x="6222" y="688"/>
                </a:lnTo>
                <a:lnTo>
                  <a:pt x="6065" y="688"/>
                </a:lnTo>
                <a:lnTo>
                  <a:pt x="6065" y="417"/>
                </a:lnTo>
                <a:lnTo>
                  <a:pt x="9212" y="417"/>
                </a:lnTo>
                <a:lnTo>
                  <a:pt x="9693" y="0"/>
                </a:lnTo>
                <a:close/>
              </a:path>
            </a:pathLst>
          </a:custGeom>
        </p:spPr>
      </p:pic>
      <p:pic>
        <p:nvPicPr>
          <p:cNvPr id="37" name="图片 36" descr="IMG_7317"/>
          <p:cNvPicPr>
            <a:picLocks noChangeAspect="1"/>
          </p:cNvPicPr>
          <p:nvPr userDrawn="1">
            <p:custDataLst>
              <p:tags r:id="rId3"/>
            </p:custDataLst>
          </p:nvPr>
        </p:nvPicPr>
        <p:blipFill>
          <a:blip r:embed="rId4">
            <a:alphaModFix amt="25000"/>
          </a:blip>
          <a:srcRect t="9600" b="9015"/>
          <a:stretch>
            <a:fillRect/>
          </a:stretch>
        </p:blipFill>
        <p:spPr>
          <a:xfrm>
            <a:off x="8255" y="573405"/>
            <a:ext cx="12192000" cy="5566410"/>
          </a:xfrm>
          <a:custGeom>
            <a:avLst/>
            <a:gdLst/>
            <a:ahLst/>
            <a:cxnLst>
              <a:cxn ang="3">
                <a:pos x="hc" y="t"/>
              </a:cxn>
              <a:cxn ang="cd2">
                <a:pos x="l" y="vc"/>
              </a:cxn>
              <a:cxn ang="cd4">
                <a:pos x="hc" y="b"/>
              </a:cxn>
              <a:cxn ang="0">
                <a:pos x="r" y="vc"/>
              </a:cxn>
            </a:cxnLst>
            <a:rect l="l" t="t" r="r" b="b"/>
            <a:pathLst>
              <a:path w="19200" h="8766">
                <a:moveTo>
                  <a:pt x="9692" y="0"/>
                </a:moveTo>
                <a:lnTo>
                  <a:pt x="10172" y="417"/>
                </a:lnTo>
                <a:lnTo>
                  <a:pt x="13132" y="417"/>
                </a:lnTo>
                <a:lnTo>
                  <a:pt x="13132" y="688"/>
                </a:lnTo>
                <a:lnTo>
                  <a:pt x="12965" y="688"/>
                </a:lnTo>
                <a:lnTo>
                  <a:pt x="12965" y="903"/>
                </a:lnTo>
                <a:lnTo>
                  <a:pt x="19200" y="903"/>
                </a:lnTo>
                <a:lnTo>
                  <a:pt x="19200" y="8766"/>
                </a:lnTo>
                <a:lnTo>
                  <a:pt x="0" y="8766"/>
                </a:lnTo>
                <a:lnTo>
                  <a:pt x="0" y="903"/>
                </a:lnTo>
                <a:lnTo>
                  <a:pt x="6222" y="903"/>
                </a:lnTo>
                <a:lnTo>
                  <a:pt x="6222" y="688"/>
                </a:lnTo>
                <a:lnTo>
                  <a:pt x="6065" y="688"/>
                </a:lnTo>
                <a:lnTo>
                  <a:pt x="6065" y="417"/>
                </a:lnTo>
                <a:lnTo>
                  <a:pt x="9212" y="417"/>
                </a:lnTo>
                <a:lnTo>
                  <a:pt x="9692" y="0"/>
                </a:lnTo>
                <a:close/>
              </a:path>
            </a:pathLst>
          </a:custGeom>
        </p:spPr>
      </p:pic>
      <p:sp>
        <p:nvSpPr>
          <p:cNvPr id="19" name="任意多边形 18"/>
          <p:cNvSpPr/>
          <p:nvPr userDrawn="1">
            <p:custDataLst>
              <p:tags r:id="rId5"/>
            </p:custDataLst>
          </p:nvPr>
        </p:nvSpPr>
        <p:spPr>
          <a:xfrm>
            <a:off x="8255" y="573405"/>
            <a:ext cx="12192000" cy="5566410"/>
          </a:xfrm>
          <a:custGeom>
            <a:avLst/>
            <a:gdLst/>
            <a:ahLst/>
            <a:cxnLst>
              <a:cxn ang="3">
                <a:pos x="hc" y="t"/>
              </a:cxn>
              <a:cxn ang="cd2">
                <a:pos x="l" y="vc"/>
              </a:cxn>
              <a:cxn ang="cd4">
                <a:pos x="hc" y="b"/>
              </a:cxn>
              <a:cxn ang="0">
                <a:pos x="r" y="vc"/>
              </a:cxn>
            </a:cxnLst>
            <a:rect l="l" t="t" r="r" b="b"/>
            <a:pathLst>
              <a:path w="19200" h="8766">
                <a:moveTo>
                  <a:pt x="9692" y="0"/>
                </a:moveTo>
                <a:lnTo>
                  <a:pt x="10172" y="417"/>
                </a:lnTo>
                <a:lnTo>
                  <a:pt x="13132" y="417"/>
                </a:lnTo>
                <a:lnTo>
                  <a:pt x="13132" y="688"/>
                </a:lnTo>
                <a:lnTo>
                  <a:pt x="12965" y="688"/>
                </a:lnTo>
                <a:lnTo>
                  <a:pt x="12965" y="903"/>
                </a:lnTo>
                <a:lnTo>
                  <a:pt x="19200" y="903"/>
                </a:lnTo>
                <a:lnTo>
                  <a:pt x="19200" y="8766"/>
                </a:lnTo>
                <a:lnTo>
                  <a:pt x="0" y="8766"/>
                </a:lnTo>
                <a:lnTo>
                  <a:pt x="0" y="903"/>
                </a:lnTo>
                <a:lnTo>
                  <a:pt x="6222" y="903"/>
                </a:lnTo>
                <a:lnTo>
                  <a:pt x="6222" y="688"/>
                </a:lnTo>
                <a:lnTo>
                  <a:pt x="6065" y="688"/>
                </a:lnTo>
                <a:lnTo>
                  <a:pt x="6065" y="417"/>
                </a:lnTo>
                <a:lnTo>
                  <a:pt x="9212" y="417"/>
                </a:lnTo>
                <a:lnTo>
                  <a:pt x="9692" y="0"/>
                </a:lnTo>
                <a:close/>
              </a:path>
            </a:pathLst>
          </a:custGeom>
          <a:gradFill>
            <a:gsLst>
              <a:gs pos="100000">
                <a:srgbClr val="103778">
                  <a:alpha val="100000"/>
                </a:srgbClr>
              </a:gs>
              <a:gs pos="42000">
                <a:srgbClr val="318AE6">
                  <a:alpha val="73000"/>
                </a:srgbClr>
              </a:gs>
              <a:gs pos="0">
                <a:srgbClr val="8CE1FF">
                  <a:alpha val="100000"/>
                </a:srgbClr>
              </a:gs>
            </a:gsLst>
            <a:lin ang="13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20" name="矩形 19"/>
          <p:cNvSpPr/>
          <p:nvPr userDrawn="1">
            <p:custDataLst>
              <p:tags r:id="rId6"/>
            </p:custDataLst>
          </p:nvPr>
        </p:nvSpPr>
        <p:spPr>
          <a:xfrm flipV="1">
            <a:off x="8255" y="1127760"/>
            <a:ext cx="3770630" cy="5013325"/>
          </a:xfrm>
          <a:prstGeom prst="rect">
            <a:avLst/>
          </a:prstGeom>
          <a:gradFill>
            <a:gsLst>
              <a:gs pos="100000">
                <a:srgbClr val="02427E"/>
              </a:gs>
              <a:gs pos="49000">
                <a:srgbClr val="034C9C">
                  <a:alpha val="0"/>
                </a:srgbClr>
              </a:gs>
            </a:gsLst>
            <a:lin ang="13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矩形 20"/>
          <p:cNvSpPr/>
          <p:nvPr userDrawn="1">
            <p:custDataLst>
              <p:tags r:id="rId7"/>
            </p:custDataLst>
          </p:nvPr>
        </p:nvSpPr>
        <p:spPr>
          <a:xfrm>
            <a:off x="8255" y="1145540"/>
            <a:ext cx="4003040" cy="5013325"/>
          </a:xfrm>
          <a:prstGeom prst="rect">
            <a:avLst/>
          </a:prstGeom>
          <a:gradFill>
            <a:gsLst>
              <a:gs pos="100000">
                <a:srgbClr val="02427E"/>
              </a:gs>
              <a:gs pos="52000">
                <a:srgbClr val="034C9C">
                  <a:alpha val="0"/>
                </a:srgbClr>
              </a:gs>
            </a:gsLst>
            <a:lin ang="13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4" name="组合 23"/>
          <p:cNvGrpSpPr/>
          <p:nvPr userDrawn="1"/>
        </p:nvGrpSpPr>
        <p:grpSpPr>
          <a:xfrm>
            <a:off x="9322435" y="6306820"/>
            <a:ext cx="2861945" cy="414020"/>
            <a:chOff x="14681" y="9932"/>
            <a:chExt cx="4507" cy="652"/>
          </a:xfrm>
        </p:grpSpPr>
        <p:pic>
          <p:nvPicPr>
            <p:cNvPr id="25" name="图片 24" descr="校训"/>
            <p:cNvPicPr>
              <a:picLocks noChangeAspect="1"/>
            </p:cNvPicPr>
            <p:nvPr/>
          </p:nvPicPr>
          <p:blipFill>
            <a:blip r:embed="rId8"/>
            <a:srcRect b="61969"/>
            <a:stretch>
              <a:fillRect/>
            </a:stretch>
          </p:blipFill>
          <p:spPr>
            <a:xfrm>
              <a:off x="14681" y="9944"/>
              <a:ext cx="2257" cy="607"/>
            </a:xfrm>
            <a:prstGeom prst="rect">
              <a:avLst/>
            </a:prstGeom>
          </p:spPr>
        </p:pic>
        <p:pic>
          <p:nvPicPr>
            <p:cNvPr id="26" name="图片 25" descr="校训"/>
            <p:cNvPicPr>
              <a:picLocks noChangeAspect="1"/>
            </p:cNvPicPr>
            <p:nvPr/>
          </p:nvPicPr>
          <p:blipFill>
            <a:blip r:embed="rId8"/>
            <a:srcRect t="40676" b="18447"/>
            <a:stretch>
              <a:fillRect/>
            </a:stretch>
          </p:blipFill>
          <p:spPr>
            <a:xfrm>
              <a:off x="16928" y="9932"/>
              <a:ext cx="2260" cy="653"/>
            </a:xfrm>
            <a:prstGeom prst="rect">
              <a:avLst/>
            </a:prstGeom>
          </p:spPr>
        </p:pic>
      </p:grpSp>
      <p:sp>
        <p:nvSpPr>
          <p:cNvPr id="29" name="文本框 28"/>
          <p:cNvSpPr txBox="1"/>
          <p:nvPr userDrawn="1"/>
        </p:nvSpPr>
        <p:spPr>
          <a:xfrm>
            <a:off x="3524250" y="2465070"/>
            <a:ext cx="5151755" cy="829945"/>
          </a:xfrm>
          <a:prstGeom prst="rect">
            <a:avLst/>
          </a:prstGeom>
          <a:noFill/>
        </p:spPr>
        <p:txBody>
          <a:bodyPr wrap="square" rtlCol="0">
            <a:spAutoFit/>
          </a:bodyPr>
          <a:lstStyle/>
          <a:p>
            <a:pPr algn="r"/>
            <a:r>
              <a:rPr lang="zh-CN" altLang="en-US" sz="4800" b="1" dirty="0">
                <a:solidFill>
                  <a:schemeClr val="bg1"/>
                </a:solidFill>
                <a:latin typeface="Times New Roman" panose="02020603050405020304" charset="0"/>
                <a:ea typeface="思源黑体" panose="020B0500000000000000" charset="-122"/>
              </a:rPr>
              <a:t>西南大学</a:t>
            </a:r>
            <a:r>
              <a:rPr lang="en-US" altLang="zh-CN" sz="4800" b="1" dirty="0">
                <a:solidFill>
                  <a:schemeClr val="bg1"/>
                </a:solidFill>
                <a:latin typeface="Times New Roman" panose="02020603050405020304" charset="0"/>
                <a:ea typeface="思源黑体" panose="020B0500000000000000" charset="-122"/>
              </a:rPr>
              <a:t>PPT</a:t>
            </a:r>
            <a:r>
              <a:rPr lang="zh-CN" altLang="en-US" sz="4800" b="1" dirty="0">
                <a:solidFill>
                  <a:schemeClr val="bg1"/>
                </a:solidFill>
                <a:latin typeface="Times New Roman" panose="02020603050405020304" charset="0"/>
                <a:ea typeface="思源黑体" panose="020B0500000000000000" charset="-122"/>
              </a:rPr>
              <a:t>模板</a:t>
            </a:r>
            <a:endParaRPr lang="zh-CN" altLang="en-US" sz="4800" b="1" dirty="0">
              <a:solidFill>
                <a:schemeClr val="bg1"/>
              </a:solidFill>
              <a:latin typeface="Times New Roman" panose="02020603050405020304" charset="0"/>
              <a:ea typeface="思源黑体" panose="020B0500000000000000" charset="-122"/>
            </a:endParaRPr>
          </a:p>
        </p:txBody>
      </p:sp>
      <p:cxnSp>
        <p:nvCxnSpPr>
          <p:cNvPr id="33" name="直接连接符 32"/>
          <p:cNvCxnSpPr/>
          <p:nvPr userDrawn="1"/>
        </p:nvCxnSpPr>
        <p:spPr>
          <a:xfrm>
            <a:off x="3173123" y="3362192"/>
            <a:ext cx="60428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userDrawn="1"/>
        </p:nvSpPr>
        <p:spPr>
          <a:xfrm>
            <a:off x="5282347" y="3698541"/>
            <a:ext cx="1824355" cy="368300"/>
          </a:xfrm>
          <a:prstGeom prst="rect">
            <a:avLst/>
          </a:prstGeom>
          <a:noFill/>
        </p:spPr>
        <p:txBody>
          <a:bodyPr wrap="none" rtlCol="0">
            <a:spAutoFit/>
          </a:bodyPr>
          <a:lstStyle/>
          <a:p>
            <a:r>
              <a:rPr lang="zh-CN" altLang="en-US" b="1" dirty="0">
                <a:solidFill>
                  <a:schemeClr val="bg1"/>
                </a:solidFill>
                <a:latin typeface="Times New Roman" panose="02020603050405020304" charset="0"/>
                <a:ea typeface="思源黑体" panose="020B0500000000000000" charset="-122"/>
              </a:rPr>
              <a:t>指导教师：</a:t>
            </a:r>
            <a:r>
              <a:rPr lang="en-US" altLang="zh-CN" b="1" dirty="0">
                <a:solidFill>
                  <a:schemeClr val="bg1"/>
                </a:solidFill>
                <a:latin typeface="Times New Roman" panose="02020603050405020304" charset="0"/>
                <a:ea typeface="思源黑体" panose="020B0500000000000000" charset="-122"/>
              </a:rPr>
              <a:t>XXX</a:t>
            </a:r>
            <a:endParaRPr lang="en-US" altLang="zh-CN" b="1" dirty="0">
              <a:solidFill>
                <a:schemeClr val="bg1"/>
              </a:solidFill>
              <a:latin typeface="Times New Roman" panose="02020603050405020304" charset="0"/>
              <a:ea typeface="思源黑体" panose="020B0500000000000000" charset="-122"/>
            </a:endParaRPr>
          </a:p>
        </p:txBody>
      </p:sp>
      <p:sp>
        <p:nvSpPr>
          <p:cNvPr id="35" name="文本框 34"/>
          <p:cNvSpPr txBox="1"/>
          <p:nvPr userDrawn="1"/>
        </p:nvSpPr>
        <p:spPr>
          <a:xfrm>
            <a:off x="5395377" y="4019430"/>
            <a:ext cx="1597660" cy="368300"/>
          </a:xfrm>
          <a:prstGeom prst="rect">
            <a:avLst/>
          </a:prstGeom>
          <a:noFill/>
        </p:spPr>
        <p:txBody>
          <a:bodyPr wrap="none" rtlCol="0">
            <a:spAutoFit/>
          </a:bodyPr>
          <a:lstStyle/>
          <a:p>
            <a:r>
              <a:rPr lang="zh-CN" altLang="en-US" b="1" dirty="0">
                <a:solidFill>
                  <a:schemeClr val="bg1"/>
                </a:solidFill>
                <a:latin typeface="Times New Roman" panose="02020603050405020304" charset="0"/>
                <a:ea typeface="思源黑体" panose="020B0500000000000000" charset="-122"/>
              </a:rPr>
              <a:t>汇报人：</a:t>
            </a:r>
            <a:r>
              <a:rPr lang="en-US" altLang="zh-CN" b="1" dirty="0">
                <a:solidFill>
                  <a:schemeClr val="bg1"/>
                </a:solidFill>
                <a:latin typeface="Times New Roman" panose="02020603050405020304" charset="0"/>
                <a:ea typeface="思源黑体" panose="020B0500000000000000" charset="-122"/>
              </a:rPr>
              <a:t>XXX</a:t>
            </a:r>
            <a:endParaRPr lang="en-US" altLang="zh-CN" b="1" dirty="0">
              <a:solidFill>
                <a:schemeClr val="bg1"/>
              </a:solidFill>
              <a:latin typeface="Times New Roman" panose="02020603050405020304" charset="0"/>
              <a:ea typeface="思源黑体" panose="020B0500000000000000" charset="-122"/>
            </a:endParaRPr>
          </a:p>
        </p:txBody>
      </p:sp>
      <p:sp>
        <p:nvSpPr>
          <p:cNvPr id="36" name="文本框 35"/>
          <p:cNvSpPr txBox="1"/>
          <p:nvPr userDrawn="1"/>
        </p:nvSpPr>
        <p:spPr>
          <a:xfrm>
            <a:off x="5229203" y="5155914"/>
            <a:ext cx="1877695" cy="337185"/>
          </a:xfrm>
          <a:prstGeom prst="rect">
            <a:avLst/>
          </a:prstGeom>
          <a:noFill/>
        </p:spPr>
        <p:txBody>
          <a:bodyPr wrap="none" rtlCol="0">
            <a:spAutoFit/>
          </a:bodyPr>
          <a:lstStyle/>
          <a:p>
            <a:r>
              <a:rPr lang="en-US" altLang="zh-CN" sz="1600" b="1" dirty="0" err="1">
                <a:solidFill>
                  <a:schemeClr val="bg1"/>
                </a:solidFill>
                <a:latin typeface="Times New Roman" panose="02020603050405020304" charset="0"/>
                <a:ea typeface="思源黑体" panose="020B0500000000000000" charset="-122"/>
              </a:rPr>
              <a:t>20XX</a:t>
            </a:r>
            <a:r>
              <a:rPr lang="zh-CN" altLang="en-US" sz="1600" b="1" dirty="0">
                <a:solidFill>
                  <a:schemeClr val="bg1"/>
                </a:solidFill>
                <a:latin typeface="Times New Roman" panose="02020603050405020304" charset="0"/>
                <a:ea typeface="思源黑体" panose="020B0500000000000000" charset="-122"/>
              </a:rPr>
              <a:t>年</a:t>
            </a:r>
            <a:r>
              <a:rPr lang="en-US" altLang="zh-CN" sz="1600" b="1" dirty="0">
                <a:solidFill>
                  <a:schemeClr val="bg1"/>
                </a:solidFill>
                <a:latin typeface="Times New Roman" panose="02020603050405020304" charset="0"/>
                <a:ea typeface="思源黑体" panose="020B0500000000000000" charset="-122"/>
              </a:rPr>
              <a:t>XX</a:t>
            </a:r>
            <a:r>
              <a:rPr lang="zh-CN" altLang="en-US" sz="1600" b="1" dirty="0">
                <a:solidFill>
                  <a:schemeClr val="bg1"/>
                </a:solidFill>
                <a:latin typeface="Times New Roman" panose="02020603050405020304" charset="0"/>
                <a:ea typeface="思源黑体" panose="020B0500000000000000" charset="-122"/>
              </a:rPr>
              <a:t>月</a:t>
            </a:r>
            <a:r>
              <a:rPr lang="en-US" altLang="zh-CN" sz="1600" b="1" dirty="0">
                <a:solidFill>
                  <a:schemeClr val="bg1"/>
                </a:solidFill>
                <a:latin typeface="Times New Roman" panose="02020603050405020304" charset="0"/>
                <a:ea typeface="思源黑体" panose="020B0500000000000000" charset="-122"/>
              </a:rPr>
              <a:t>XX</a:t>
            </a:r>
            <a:r>
              <a:rPr lang="zh-CN" altLang="en-US" sz="1600" b="1" dirty="0">
                <a:solidFill>
                  <a:schemeClr val="bg1"/>
                </a:solidFill>
                <a:latin typeface="Times New Roman" panose="02020603050405020304" charset="0"/>
                <a:ea typeface="思源黑体" panose="020B0500000000000000" charset="-122"/>
              </a:rPr>
              <a:t>日</a:t>
            </a:r>
            <a:endParaRPr lang="zh-CN" altLang="en-US" sz="1600" b="1" dirty="0">
              <a:solidFill>
                <a:schemeClr val="bg1"/>
              </a:solidFill>
              <a:latin typeface="Times New Roman" panose="02020603050405020304" charset="0"/>
              <a:ea typeface="思源黑体" panose="020B0500000000000000"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pattFill prst="dkUpDiag">
          <a:fgClr>
            <a:schemeClr val="bg1"/>
          </a:fgClr>
          <a:bgClr>
            <a:srgbClr val="F4F9FF"/>
          </a:bgClr>
        </a:pattFill>
        <a:effectLst/>
      </p:bgPr>
    </p:bg>
    <p:spTree>
      <p:nvGrpSpPr>
        <p:cNvPr id="1" name=""/>
        <p:cNvGrpSpPr/>
        <p:nvPr/>
      </p:nvGrpSpPr>
      <p:grpSpPr>
        <a:xfrm>
          <a:off x="0" y="0"/>
          <a:ext cx="0" cy="0"/>
          <a:chOff x="0" y="0"/>
          <a:chExt cx="0" cy="0"/>
        </a:xfrm>
      </p:grpSpPr>
      <p:pic>
        <p:nvPicPr>
          <p:cNvPr id="7" name="图片 6" descr="IMG_7323(1)"/>
          <p:cNvPicPr>
            <a:picLocks noChangeAspect="1"/>
          </p:cNvPicPr>
          <p:nvPr userDrawn="1"/>
        </p:nvPicPr>
        <p:blipFill>
          <a:blip r:embed="rId2"/>
          <a:srcRect l="3611" t="1161" r="1151" b="1945"/>
          <a:stretch>
            <a:fillRect/>
          </a:stretch>
        </p:blipFill>
        <p:spPr>
          <a:xfrm>
            <a:off x="8255" y="574675"/>
            <a:ext cx="12192000" cy="5566410"/>
          </a:xfrm>
          <a:custGeom>
            <a:avLst/>
            <a:gdLst/>
            <a:ahLst/>
            <a:cxnLst>
              <a:cxn ang="3">
                <a:pos x="hc" y="t"/>
              </a:cxn>
              <a:cxn ang="cd2">
                <a:pos x="l" y="vc"/>
              </a:cxn>
              <a:cxn ang="cd4">
                <a:pos x="hc" y="b"/>
              </a:cxn>
              <a:cxn ang="0">
                <a:pos x="r" y="vc"/>
              </a:cxn>
            </a:cxnLst>
            <a:rect l="l" t="t" r="r" b="b"/>
            <a:pathLst>
              <a:path w="19200" h="8766">
                <a:moveTo>
                  <a:pt x="9692" y="0"/>
                </a:moveTo>
                <a:lnTo>
                  <a:pt x="10172" y="417"/>
                </a:lnTo>
                <a:lnTo>
                  <a:pt x="13132" y="417"/>
                </a:lnTo>
                <a:lnTo>
                  <a:pt x="13132" y="688"/>
                </a:lnTo>
                <a:lnTo>
                  <a:pt x="12965" y="688"/>
                </a:lnTo>
                <a:lnTo>
                  <a:pt x="12965" y="903"/>
                </a:lnTo>
                <a:lnTo>
                  <a:pt x="19200" y="903"/>
                </a:lnTo>
                <a:lnTo>
                  <a:pt x="19200" y="8766"/>
                </a:lnTo>
                <a:lnTo>
                  <a:pt x="0" y="8766"/>
                </a:lnTo>
                <a:lnTo>
                  <a:pt x="0" y="903"/>
                </a:lnTo>
                <a:lnTo>
                  <a:pt x="6222" y="903"/>
                </a:lnTo>
                <a:lnTo>
                  <a:pt x="6222" y="688"/>
                </a:lnTo>
                <a:lnTo>
                  <a:pt x="6065" y="688"/>
                </a:lnTo>
                <a:lnTo>
                  <a:pt x="6065" y="417"/>
                </a:lnTo>
                <a:lnTo>
                  <a:pt x="9212" y="417"/>
                </a:lnTo>
                <a:lnTo>
                  <a:pt x="9692" y="0"/>
                </a:lnTo>
                <a:close/>
              </a:path>
            </a:pathLst>
          </a:custGeom>
        </p:spPr>
      </p:pic>
      <p:pic>
        <p:nvPicPr>
          <p:cNvPr id="23" name="图片 22" descr="IMG_7317"/>
          <p:cNvPicPr>
            <a:picLocks noChangeAspect="1"/>
          </p:cNvPicPr>
          <p:nvPr userDrawn="1">
            <p:custDataLst>
              <p:tags r:id="rId3"/>
            </p:custDataLst>
          </p:nvPr>
        </p:nvPicPr>
        <p:blipFill>
          <a:blip r:embed="rId4">
            <a:alphaModFix amt="25000"/>
          </a:blip>
          <a:srcRect t="9600" b="9015"/>
          <a:stretch>
            <a:fillRect/>
          </a:stretch>
        </p:blipFill>
        <p:spPr>
          <a:xfrm>
            <a:off x="240030" y="352425"/>
            <a:ext cx="12192000" cy="5566410"/>
          </a:xfrm>
          <a:custGeom>
            <a:avLst/>
            <a:gdLst/>
            <a:ahLst/>
            <a:cxnLst>
              <a:cxn ang="3">
                <a:pos x="hc" y="t"/>
              </a:cxn>
              <a:cxn ang="cd2">
                <a:pos x="l" y="vc"/>
              </a:cxn>
              <a:cxn ang="cd4">
                <a:pos x="hc" y="b"/>
              </a:cxn>
              <a:cxn ang="0">
                <a:pos x="r" y="vc"/>
              </a:cxn>
            </a:cxnLst>
            <a:rect l="l" t="t" r="r" b="b"/>
            <a:pathLst>
              <a:path w="19200" h="8766">
                <a:moveTo>
                  <a:pt x="9692" y="0"/>
                </a:moveTo>
                <a:lnTo>
                  <a:pt x="10172" y="417"/>
                </a:lnTo>
                <a:lnTo>
                  <a:pt x="13132" y="417"/>
                </a:lnTo>
                <a:lnTo>
                  <a:pt x="13132" y="688"/>
                </a:lnTo>
                <a:lnTo>
                  <a:pt x="12965" y="688"/>
                </a:lnTo>
                <a:lnTo>
                  <a:pt x="12965" y="903"/>
                </a:lnTo>
                <a:lnTo>
                  <a:pt x="19200" y="903"/>
                </a:lnTo>
                <a:lnTo>
                  <a:pt x="19200" y="8766"/>
                </a:lnTo>
                <a:lnTo>
                  <a:pt x="0" y="8766"/>
                </a:lnTo>
                <a:lnTo>
                  <a:pt x="0" y="903"/>
                </a:lnTo>
                <a:lnTo>
                  <a:pt x="6222" y="903"/>
                </a:lnTo>
                <a:lnTo>
                  <a:pt x="6222" y="688"/>
                </a:lnTo>
                <a:lnTo>
                  <a:pt x="6065" y="688"/>
                </a:lnTo>
                <a:lnTo>
                  <a:pt x="6065" y="417"/>
                </a:lnTo>
                <a:lnTo>
                  <a:pt x="9212" y="417"/>
                </a:lnTo>
                <a:lnTo>
                  <a:pt x="9692" y="0"/>
                </a:lnTo>
                <a:close/>
              </a:path>
            </a:pathLst>
          </a:custGeom>
        </p:spPr>
      </p:pic>
      <p:sp>
        <p:nvSpPr>
          <p:cNvPr id="26" name="任意多边形 25"/>
          <p:cNvSpPr/>
          <p:nvPr userDrawn="1">
            <p:custDataLst>
              <p:tags r:id="rId5"/>
            </p:custDataLst>
          </p:nvPr>
        </p:nvSpPr>
        <p:spPr>
          <a:xfrm>
            <a:off x="8255" y="574675"/>
            <a:ext cx="12192000" cy="5566410"/>
          </a:xfrm>
          <a:custGeom>
            <a:avLst/>
            <a:gdLst/>
            <a:ahLst/>
            <a:cxnLst>
              <a:cxn ang="3">
                <a:pos x="hc" y="t"/>
              </a:cxn>
              <a:cxn ang="cd2">
                <a:pos x="l" y="vc"/>
              </a:cxn>
              <a:cxn ang="cd4">
                <a:pos x="hc" y="b"/>
              </a:cxn>
              <a:cxn ang="0">
                <a:pos x="r" y="vc"/>
              </a:cxn>
            </a:cxnLst>
            <a:rect l="l" t="t" r="r" b="b"/>
            <a:pathLst>
              <a:path w="19200" h="8766">
                <a:moveTo>
                  <a:pt x="9692" y="0"/>
                </a:moveTo>
                <a:lnTo>
                  <a:pt x="10172" y="417"/>
                </a:lnTo>
                <a:lnTo>
                  <a:pt x="13132" y="417"/>
                </a:lnTo>
                <a:lnTo>
                  <a:pt x="13132" y="688"/>
                </a:lnTo>
                <a:lnTo>
                  <a:pt x="12965" y="688"/>
                </a:lnTo>
                <a:lnTo>
                  <a:pt x="12965" y="903"/>
                </a:lnTo>
                <a:lnTo>
                  <a:pt x="19200" y="903"/>
                </a:lnTo>
                <a:lnTo>
                  <a:pt x="19200" y="8766"/>
                </a:lnTo>
                <a:lnTo>
                  <a:pt x="0" y="8766"/>
                </a:lnTo>
                <a:lnTo>
                  <a:pt x="0" y="903"/>
                </a:lnTo>
                <a:lnTo>
                  <a:pt x="6222" y="903"/>
                </a:lnTo>
                <a:lnTo>
                  <a:pt x="6222" y="688"/>
                </a:lnTo>
                <a:lnTo>
                  <a:pt x="6065" y="688"/>
                </a:lnTo>
                <a:lnTo>
                  <a:pt x="6065" y="417"/>
                </a:lnTo>
                <a:lnTo>
                  <a:pt x="9212" y="417"/>
                </a:lnTo>
                <a:lnTo>
                  <a:pt x="9692" y="0"/>
                </a:lnTo>
                <a:close/>
              </a:path>
            </a:pathLst>
          </a:custGeom>
          <a:gradFill>
            <a:gsLst>
              <a:gs pos="100000">
                <a:srgbClr val="103778"/>
              </a:gs>
              <a:gs pos="42000">
                <a:srgbClr val="318AE6">
                  <a:alpha val="73000"/>
                </a:srgbClr>
              </a:gs>
              <a:gs pos="0">
                <a:srgbClr val="8CE1FF"/>
              </a:gs>
            </a:gsLst>
            <a:lin ang="13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31" name="矩形 30"/>
          <p:cNvSpPr/>
          <p:nvPr userDrawn="1">
            <p:custDataLst>
              <p:tags r:id="rId6"/>
            </p:custDataLst>
          </p:nvPr>
        </p:nvSpPr>
        <p:spPr>
          <a:xfrm flipV="1">
            <a:off x="8255" y="1127760"/>
            <a:ext cx="3770630" cy="5013325"/>
          </a:xfrm>
          <a:prstGeom prst="rect">
            <a:avLst/>
          </a:prstGeom>
          <a:gradFill>
            <a:gsLst>
              <a:gs pos="100000">
                <a:srgbClr val="02427E"/>
              </a:gs>
              <a:gs pos="49000">
                <a:srgbClr val="034C9C">
                  <a:alpha val="0"/>
                </a:srgbClr>
              </a:gs>
            </a:gsLst>
            <a:lin ang="13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2" name="矩形 31"/>
          <p:cNvSpPr/>
          <p:nvPr userDrawn="1">
            <p:custDataLst>
              <p:tags r:id="rId7"/>
            </p:custDataLst>
          </p:nvPr>
        </p:nvSpPr>
        <p:spPr>
          <a:xfrm>
            <a:off x="8255" y="1127760"/>
            <a:ext cx="4003040" cy="5013325"/>
          </a:xfrm>
          <a:prstGeom prst="rect">
            <a:avLst/>
          </a:prstGeom>
          <a:gradFill>
            <a:gsLst>
              <a:gs pos="100000">
                <a:srgbClr val="02427E"/>
              </a:gs>
              <a:gs pos="52000">
                <a:srgbClr val="034C9C">
                  <a:alpha val="0"/>
                </a:srgbClr>
              </a:gs>
            </a:gsLst>
            <a:lin ang="13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pattFill prst="dkUpDiag">
          <a:fgClr>
            <a:schemeClr val="bg1"/>
          </a:fgClr>
          <a:bgClr>
            <a:srgbClr val="F4F9FF"/>
          </a:bgClr>
        </a:pattFill>
        <a:effectLst/>
      </p:bgPr>
    </p:bg>
    <p:spTree>
      <p:nvGrpSpPr>
        <p:cNvPr id="1" name=""/>
        <p:cNvGrpSpPr/>
        <p:nvPr/>
      </p:nvGrpSpPr>
      <p:grpSpPr>
        <a:xfrm>
          <a:off x="0" y="0"/>
          <a:ext cx="0" cy="0"/>
          <a:chOff x="0" y="0"/>
          <a:chExt cx="0" cy="0"/>
        </a:xfrm>
      </p:grpSpPr>
      <p:pic>
        <p:nvPicPr>
          <p:cNvPr id="8" name="图片 7" descr="IMG_6870(20240110-191300)"/>
          <p:cNvPicPr>
            <a:picLocks noChangeAspect="1"/>
          </p:cNvPicPr>
          <p:nvPr userDrawn="1"/>
        </p:nvPicPr>
        <p:blipFill>
          <a:blip r:embed="rId2"/>
          <a:srcRect l="1686" r="1686"/>
          <a:stretch>
            <a:fillRect/>
          </a:stretch>
        </p:blipFill>
        <p:spPr>
          <a:xfrm>
            <a:off x="0" y="0"/>
            <a:ext cx="12192635" cy="2649855"/>
          </a:xfrm>
          <a:prstGeom prst="rect">
            <a:avLst/>
          </a:prstGeom>
        </p:spPr>
      </p:pic>
      <p:pic>
        <p:nvPicPr>
          <p:cNvPr id="9" name="图片 8" descr="IMG_7317"/>
          <p:cNvPicPr>
            <a:picLocks noChangeAspect="1"/>
          </p:cNvPicPr>
          <p:nvPr userDrawn="1">
            <p:custDataLst>
              <p:tags r:id="rId3"/>
            </p:custDataLst>
          </p:nvPr>
        </p:nvPicPr>
        <p:blipFill>
          <a:blip r:embed="rId4">
            <a:alphaModFix amt="25000"/>
          </a:blip>
          <a:srcRect t="6211" b="55046"/>
          <a:stretch>
            <a:fillRect/>
          </a:stretch>
        </p:blipFill>
        <p:spPr>
          <a:xfrm>
            <a:off x="0" y="0"/>
            <a:ext cx="12192635" cy="2649855"/>
          </a:xfrm>
          <a:prstGeom prst="rect">
            <a:avLst/>
          </a:prstGeom>
        </p:spPr>
      </p:pic>
      <p:sp>
        <p:nvSpPr>
          <p:cNvPr id="10" name="矩形 9"/>
          <p:cNvSpPr/>
          <p:nvPr userDrawn="1">
            <p:custDataLst>
              <p:tags r:id="rId5"/>
            </p:custDataLst>
          </p:nvPr>
        </p:nvSpPr>
        <p:spPr>
          <a:xfrm>
            <a:off x="0" y="0"/>
            <a:ext cx="12192847" cy="2649855"/>
          </a:xfrm>
          <a:prstGeom prst="rect">
            <a:avLst/>
          </a:prstGeom>
          <a:gradFill>
            <a:gsLst>
              <a:gs pos="100000">
                <a:srgbClr val="103778"/>
              </a:gs>
              <a:gs pos="42000">
                <a:srgbClr val="318AE6">
                  <a:alpha val="73000"/>
                </a:srgbClr>
              </a:gs>
              <a:gs pos="0">
                <a:srgbClr val="8CE1FF"/>
              </a:gs>
            </a:gsLst>
            <a:lin ang="13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1" name="组合 10"/>
          <p:cNvGrpSpPr/>
          <p:nvPr userDrawn="1"/>
        </p:nvGrpSpPr>
        <p:grpSpPr>
          <a:xfrm>
            <a:off x="9322435" y="6306820"/>
            <a:ext cx="2861945" cy="414020"/>
            <a:chOff x="14681" y="9932"/>
            <a:chExt cx="4507" cy="652"/>
          </a:xfrm>
        </p:grpSpPr>
        <p:pic>
          <p:nvPicPr>
            <p:cNvPr id="12" name="图片 11" descr="校训"/>
            <p:cNvPicPr>
              <a:picLocks noChangeAspect="1"/>
            </p:cNvPicPr>
            <p:nvPr/>
          </p:nvPicPr>
          <p:blipFill>
            <a:blip r:embed="rId6"/>
            <a:srcRect b="61969"/>
            <a:stretch>
              <a:fillRect/>
            </a:stretch>
          </p:blipFill>
          <p:spPr>
            <a:xfrm>
              <a:off x="14681" y="9944"/>
              <a:ext cx="2257" cy="607"/>
            </a:xfrm>
            <a:prstGeom prst="rect">
              <a:avLst/>
            </a:prstGeom>
          </p:spPr>
        </p:pic>
        <p:pic>
          <p:nvPicPr>
            <p:cNvPr id="13" name="图片 12" descr="校训"/>
            <p:cNvPicPr>
              <a:picLocks noChangeAspect="1"/>
            </p:cNvPicPr>
            <p:nvPr/>
          </p:nvPicPr>
          <p:blipFill>
            <a:blip r:embed="rId6"/>
            <a:srcRect t="40676" b="18447"/>
            <a:stretch>
              <a:fillRect/>
            </a:stretch>
          </p:blipFill>
          <p:spPr>
            <a:xfrm>
              <a:off x="16928" y="9932"/>
              <a:ext cx="2260" cy="653"/>
            </a:xfrm>
            <a:prstGeom prst="rect">
              <a:avLst/>
            </a:prstGeom>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pattFill prst="dkUpDiag">
          <a:fgClr>
            <a:schemeClr val="bg1"/>
          </a:fgClr>
          <a:bgClr>
            <a:srgbClr val="F4F9FF"/>
          </a:bgClr>
        </a:pattFill>
        <a:effectLst/>
      </p:bgPr>
    </p:bg>
    <p:spTree>
      <p:nvGrpSpPr>
        <p:cNvPr id="1" name=""/>
        <p:cNvGrpSpPr/>
        <p:nvPr/>
      </p:nvGrpSpPr>
      <p:grpSpPr>
        <a:xfrm>
          <a:off x="0" y="0"/>
          <a:ext cx="0" cy="0"/>
          <a:chOff x="0" y="0"/>
          <a:chExt cx="0" cy="0"/>
        </a:xfrm>
      </p:grpSpPr>
      <p:pic>
        <p:nvPicPr>
          <p:cNvPr id="10" name="图片 9" descr="IMG_7332"/>
          <p:cNvPicPr>
            <a:picLocks noChangeAspect="1"/>
          </p:cNvPicPr>
          <p:nvPr userDrawn="1"/>
        </p:nvPicPr>
        <p:blipFill>
          <a:blip r:embed="rId2"/>
          <a:stretch>
            <a:fillRect/>
          </a:stretch>
        </p:blipFill>
        <p:spPr>
          <a:xfrm>
            <a:off x="635" y="0"/>
            <a:ext cx="12192000" cy="2651760"/>
          </a:xfrm>
          <a:prstGeom prst="rect">
            <a:avLst/>
          </a:prstGeom>
        </p:spPr>
      </p:pic>
      <p:pic>
        <p:nvPicPr>
          <p:cNvPr id="11" name="图片 10" descr="IMG_7317"/>
          <p:cNvPicPr>
            <a:picLocks noChangeAspect="1"/>
          </p:cNvPicPr>
          <p:nvPr userDrawn="1"/>
        </p:nvPicPr>
        <p:blipFill>
          <a:blip r:embed="rId3">
            <a:alphaModFix amt="25000"/>
          </a:blip>
          <a:srcRect t="6211" b="55046"/>
          <a:stretch>
            <a:fillRect/>
          </a:stretch>
        </p:blipFill>
        <p:spPr>
          <a:xfrm>
            <a:off x="0" y="0"/>
            <a:ext cx="12192635" cy="2649855"/>
          </a:xfrm>
          <a:prstGeom prst="rect">
            <a:avLst/>
          </a:prstGeom>
        </p:spPr>
      </p:pic>
      <p:sp>
        <p:nvSpPr>
          <p:cNvPr id="12" name="矩形 11"/>
          <p:cNvSpPr/>
          <p:nvPr userDrawn="1">
            <p:custDataLst>
              <p:tags r:id="rId4"/>
            </p:custDataLst>
          </p:nvPr>
        </p:nvSpPr>
        <p:spPr>
          <a:xfrm>
            <a:off x="-635" y="-3175"/>
            <a:ext cx="12192847" cy="2649855"/>
          </a:xfrm>
          <a:prstGeom prst="rect">
            <a:avLst/>
          </a:prstGeom>
          <a:gradFill>
            <a:gsLst>
              <a:gs pos="100000">
                <a:srgbClr val="103778"/>
              </a:gs>
              <a:gs pos="42000">
                <a:srgbClr val="318AE6">
                  <a:alpha val="73000"/>
                </a:srgbClr>
              </a:gs>
              <a:gs pos="0">
                <a:srgbClr val="8CE1FF"/>
              </a:gs>
            </a:gsLst>
            <a:lin ang="13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3" name="组合 12"/>
          <p:cNvGrpSpPr/>
          <p:nvPr userDrawn="1"/>
        </p:nvGrpSpPr>
        <p:grpSpPr>
          <a:xfrm>
            <a:off x="9322435" y="6306820"/>
            <a:ext cx="2861945" cy="414020"/>
            <a:chOff x="14681" y="9932"/>
            <a:chExt cx="4507" cy="652"/>
          </a:xfrm>
        </p:grpSpPr>
        <p:pic>
          <p:nvPicPr>
            <p:cNvPr id="14" name="图片 13" descr="校训"/>
            <p:cNvPicPr>
              <a:picLocks noChangeAspect="1"/>
            </p:cNvPicPr>
            <p:nvPr/>
          </p:nvPicPr>
          <p:blipFill>
            <a:blip r:embed="rId5"/>
            <a:srcRect b="61969"/>
            <a:stretch>
              <a:fillRect/>
            </a:stretch>
          </p:blipFill>
          <p:spPr>
            <a:xfrm>
              <a:off x="14681" y="9944"/>
              <a:ext cx="2257" cy="607"/>
            </a:xfrm>
            <a:prstGeom prst="rect">
              <a:avLst/>
            </a:prstGeom>
          </p:spPr>
        </p:pic>
        <p:pic>
          <p:nvPicPr>
            <p:cNvPr id="15" name="图片 14" descr="校训"/>
            <p:cNvPicPr>
              <a:picLocks noChangeAspect="1"/>
            </p:cNvPicPr>
            <p:nvPr/>
          </p:nvPicPr>
          <p:blipFill>
            <a:blip r:embed="rId5"/>
            <a:srcRect t="40676" b="18447"/>
            <a:stretch>
              <a:fillRect/>
            </a:stretch>
          </p:blipFill>
          <p:spPr>
            <a:xfrm>
              <a:off x="16928" y="9932"/>
              <a:ext cx="2260" cy="653"/>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pattFill prst="dkUpDiag">
          <a:fgClr>
            <a:schemeClr val="bg1"/>
          </a:fgClr>
          <a:bgClr>
            <a:srgbClr val="F4F9FF"/>
          </a:bgClr>
        </a:pattFill>
        <a:effectLst/>
      </p:bgPr>
    </p:bg>
    <p:spTree>
      <p:nvGrpSpPr>
        <p:cNvPr id="1" name=""/>
        <p:cNvGrpSpPr/>
        <p:nvPr/>
      </p:nvGrpSpPr>
      <p:grpSpPr>
        <a:xfrm>
          <a:off x="0" y="0"/>
          <a:ext cx="0" cy="0"/>
          <a:chOff x="0" y="0"/>
          <a:chExt cx="0" cy="0"/>
        </a:xfrm>
      </p:grpSpPr>
      <p:pic>
        <p:nvPicPr>
          <p:cNvPr id="16" name="图片 15" descr="IMG_6710(20240109-144251)"/>
          <p:cNvPicPr>
            <a:picLocks noChangeAspect="1"/>
          </p:cNvPicPr>
          <p:nvPr userDrawn="1"/>
        </p:nvPicPr>
        <p:blipFill>
          <a:blip r:embed="rId2"/>
          <a:srcRect t="61214" b="9738"/>
          <a:stretch>
            <a:fillRect/>
          </a:stretch>
        </p:blipFill>
        <p:spPr>
          <a:xfrm>
            <a:off x="0" y="0"/>
            <a:ext cx="12171680" cy="2649855"/>
          </a:xfrm>
          <a:prstGeom prst="rect">
            <a:avLst/>
          </a:prstGeom>
        </p:spPr>
      </p:pic>
      <p:pic>
        <p:nvPicPr>
          <p:cNvPr id="10" name="图片 9" descr="IMG_7317"/>
          <p:cNvPicPr>
            <a:picLocks noChangeAspect="1"/>
          </p:cNvPicPr>
          <p:nvPr userDrawn="1">
            <p:custDataLst>
              <p:tags r:id="rId3"/>
            </p:custDataLst>
          </p:nvPr>
        </p:nvPicPr>
        <p:blipFill>
          <a:blip r:embed="rId4">
            <a:alphaModFix amt="25000"/>
          </a:blip>
          <a:srcRect t="6211" b="55046"/>
          <a:stretch>
            <a:fillRect/>
          </a:stretch>
        </p:blipFill>
        <p:spPr>
          <a:xfrm>
            <a:off x="-20955" y="0"/>
            <a:ext cx="12192635" cy="2649855"/>
          </a:xfrm>
          <a:prstGeom prst="rect">
            <a:avLst/>
          </a:prstGeom>
        </p:spPr>
      </p:pic>
      <p:sp>
        <p:nvSpPr>
          <p:cNvPr id="11" name="矩形 10"/>
          <p:cNvSpPr/>
          <p:nvPr userDrawn="1">
            <p:custDataLst>
              <p:tags r:id="rId5"/>
            </p:custDataLst>
          </p:nvPr>
        </p:nvSpPr>
        <p:spPr>
          <a:xfrm>
            <a:off x="0" y="0"/>
            <a:ext cx="12192847" cy="2649855"/>
          </a:xfrm>
          <a:prstGeom prst="rect">
            <a:avLst/>
          </a:prstGeom>
          <a:gradFill>
            <a:gsLst>
              <a:gs pos="100000">
                <a:srgbClr val="103778"/>
              </a:gs>
              <a:gs pos="42000">
                <a:srgbClr val="318AE6">
                  <a:alpha val="73000"/>
                </a:srgbClr>
              </a:gs>
              <a:gs pos="0">
                <a:srgbClr val="8CE1FF"/>
              </a:gs>
            </a:gsLst>
            <a:lin ang="13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2" name="组合 11"/>
          <p:cNvGrpSpPr/>
          <p:nvPr userDrawn="1"/>
        </p:nvGrpSpPr>
        <p:grpSpPr>
          <a:xfrm>
            <a:off x="9322435" y="6306820"/>
            <a:ext cx="2861945" cy="414020"/>
            <a:chOff x="14681" y="9932"/>
            <a:chExt cx="4507" cy="652"/>
          </a:xfrm>
        </p:grpSpPr>
        <p:pic>
          <p:nvPicPr>
            <p:cNvPr id="13" name="图片 12" descr="校训"/>
            <p:cNvPicPr>
              <a:picLocks noChangeAspect="1"/>
            </p:cNvPicPr>
            <p:nvPr/>
          </p:nvPicPr>
          <p:blipFill>
            <a:blip r:embed="rId6"/>
            <a:srcRect b="61969"/>
            <a:stretch>
              <a:fillRect/>
            </a:stretch>
          </p:blipFill>
          <p:spPr>
            <a:xfrm>
              <a:off x="14681" y="9944"/>
              <a:ext cx="2257" cy="607"/>
            </a:xfrm>
            <a:prstGeom prst="rect">
              <a:avLst/>
            </a:prstGeom>
          </p:spPr>
        </p:pic>
        <p:pic>
          <p:nvPicPr>
            <p:cNvPr id="14" name="图片 13" descr="校训"/>
            <p:cNvPicPr>
              <a:picLocks noChangeAspect="1"/>
            </p:cNvPicPr>
            <p:nvPr/>
          </p:nvPicPr>
          <p:blipFill>
            <a:blip r:embed="rId6"/>
            <a:srcRect t="40676" b="18447"/>
            <a:stretch>
              <a:fillRect/>
            </a:stretch>
          </p:blipFill>
          <p:spPr>
            <a:xfrm>
              <a:off x="16928" y="9932"/>
              <a:ext cx="2260" cy="653"/>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pattFill prst="dkUpDiag">
          <a:fgClr>
            <a:schemeClr val="bg1"/>
          </a:fgClr>
          <a:bgClr>
            <a:srgbClr val="F4F9FF"/>
          </a:bgClr>
        </a:pattFill>
        <a:effectLst/>
      </p:bgPr>
    </p:bg>
    <p:spTree>
      <p:nvGrpSpPr>
        <p:cNvPr id="1" name=""/>
        <p:cNvGrpSpPr/>
        <p:nvPr/>
      </p:nvGrpSpPr>
      <p:grpSpPr>
        <a:xfrm>
          <a:off x="0" y="0"/>
          <a:ext cx="0" cy="0"/>
          <a:chOff x="0" y="0"/>
          <a:chExt cx="0" cy="0"/>
        </a:xfrm>
      </p:grpSpPr>
      <p:sp>
        <p:nvSpPr>
          <p:cNvPr id="56" name="矩形 55"/>
          <p:cNvSpPr/>
          <p:nvPr userDrawn="1">
            <p:custDataLst>
              <p:tags r:id="rId2"/>
            </p:custDataLst>
          </p:nvPr>
        </p:nvSpPr>
        <p:spPr>
          <a:xfrm>
            <a:off x="1" y="248130"/>
            <a:ext cx="361950" cy="555608"/>
          </a:xfrm>
          <a:prstGeom prst="rect">
            <a:avLst/>
          </a:prstGeom>
          <a:solidFill>
            <a:srgbClr val="3B6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57" name="矩形 56"/>
          <p:cNvSpPr/>
          <p:nvPr userDrawn="1">
            <p:custDataLst>
              <p:tags r:id="rId3"/>
            </p:custDataLst>
          </p:nvPr>
        </p:nvSpPr>
        <p:spPr>
          <a:xfrm>
            <a:off x="461220" y="248130"/>
            <a:ext cx="119805" cy="555608"/>
          </a:xfrm>
          <a:prstGeom prst="rect">
            <a:avLst/>
          </a:prstGeom>
          <a:solidFill>
            <a:srgbClr val="16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pic>
        <p:nvPicPr>
          <p:cNvPr id="3" name="图片 2" descr="7.4校徽组合"/>
          <p:cNvPicPr>
            <a:picLocks noChangeAspect="1"/>
          </p:cNvPicPr>
          <p:nvPr userDrawn="1"/>
        </p:nvPicPr>
        <p:blipFill>
          <a:blip r:embed="rId4"/>
          <a:srcRect t="20639" r="60744" b="62178"/>
          <a:stretch>
            <a:fillRect/>
          </a:stretch>
        </p:blipFill>
        <p:spPr>
          <a:xfrm>
            <a:off x="10116820" y="173990"/>
            <a:ext cx="1775460" cy="55372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pattFill prst="dkUpDiag">
          <a:fgClr>
            <a:schemeClr val="bg1"/>
          </a:fgClr>
          <a:bgClr>
            <a:srgbClr val="F4F9FF"/>
          </a:bgClr>
        </a:pattFill>
        <a:effectLst/>
      </p:bgPr>
    </p:bg>
    <p:spTree>
      <p:nvGrpSpPr>
        <p:cNvPr id="1" name=""/>
        <p:cNvGrpSpPr/>
        <p:nvPr/>
      </p:nvGrpSpPr>
      <p:grpSpPr>
        <a:xfrm>
          <a:off x="0" y="0"/>
          <a:ext cx="0" cy="0"/>
          <a:chOff x="0" y="0"/>
          <a:chExt cx="0" cy="0"/>
        </a:xfrm>
      </p:grpSpPr>
      <p:sp>
        <p:nvSpPr>
          <p:cNvPr id="56" name="矩形 55"/>
          <p:cNvSpPr/>
          <p:nvPr userDrawn="1">
            <p:custDataLst>
              <p:tags r:id="rId2"/>
            </p:custDataLst>
          </p:nvPr>
        </p:nvSpPr>
        <p:spPr>
          <a:xfrm>
            <a:off x="1" y="248130"/>
            <a:ext cx="361950" cy="555608"/>
          </a:xfrm>
          <a:prstGeom prst="rect">
            <a:avLst/>
          </a:prstGeom>
          <a:solidFill>
            <a:srgbClr val="3B6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57" name="矩形 56"/>
          <p:cNvSpPr/>
          <p:nvPr userDrawn="1">
            <p:custDataLst>
              <p:tags r:id="rId3"/>
            </p:custDataLst>
          </p:nvPr>
        </p:nvSpPr>
        <p:spPr>
          <a:xfrm>
            <a:off x="461220" y="248130"/>
            <a:ext cx="119805" cy="555608"/>
          </a:xfrm>
          <a:prstGeom prst="rect">
            <a:avLst/>
          </a:prstGeom>
          <a:solidFill>
            <a:srgbClr val="16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pic>
        <p:nvPicPr>
          <p:cNvPr id="11" name="图片 10" descr="IMG_6528"/>
          <p:cNvPicPr>
            <a:picLocks noChangeAspect="1"/>
          </p:cNvPicPr>
          <p:nvPr userDrawn="1">
            <p:custDataLst>
              <p:tags r:id="rId4"/>
            </p:custDataLst>
          </p:nvPr>
        </p:nvPicPr>
        <p:blipFill>
          <a:blip r:embed="rId5">
            <a:alphaModFix amt="15000"/>
          </a:blip>
          <a:srcRect l="30701" t="15796" b="55955"/>
          <a:stretch>
            <a:fillRect/>
          </a:stretch>
        </p:blipFill>
        <p:spPr>
          <a:xfrm>
            <a:off x="8849995" y="5045075"/>
            <a:ext cx="3143250" cy="1812925"/>
          </a:xfrm>
          <a:prstGeom prst="rect">
            <a:avLst/>
          </a:prstGeom>
        </p:spPr>
      </p:pic>
      <p:pic>
        <p:nvPicPr>
          <p:cNvPr id="2" name="图片 1" descr="7.4校徽组合"/>
          <p:cNvPicPr>
            <a:picLocks noChangeAspect="1"/>
          </p:cNvPicPr>
          <p:nvPr userDrawn="1"/>
        </p:nvPicPr>
        <p:blipFill>
          <a:blip r:embed="rId6"/>
          <a:srcRect t="20639" r="60744" b="62178"/>
          <a:stretch>
            <a:fillRect/>
          </a:stretch>
        </p:blipFill>
        <p:spPr>
          <a:xfrm>
            <a:off x="10116820" y="173990"/>
            <a:ext cx="1775460" cy="5537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bg>
      <p:bgPr>
        <a:pattFill prst="dkUpDiag">
          <a:fgClr>
            <a:schemeClr val="bg1"/>
          </a:fgClr>
          <a:bgClr>
            <a:srgbClr val="F4F9FF"/>
          </a:bgClr>
        </a:pattFill>
        <a:effectLst/>
      </p:bgPr>
    </p:bg>
    <p:spTree>
      <p:nvGrpSpPr>
        <p:cNvPr id="1" name=""/>
        <p:cNvGrpSpPr/>
        <p:nvPr/>
      </p:nvGrpSpPr>
      <p:grpSpPr>
        <a:xfrm>
          <a:off x="0" y="0"/>
          <a:ext cx="0" cy="0"/>
          <a:chOff x="0" y="0"/>
          <a:chExt cx="0" cy="0"/>
        </a:xfrm>
      </p:grpSpPr>
      <p:pic>
        <p:nvPicPr>
          <p:cNvPr id="19" name="F35B0BEE-F18A-47BB-8FCB-E00DA2F2635D-1" descr="C:/Users/ASUS/AppData/Local/Temp/wpp.iDGyEfwpp"/>
          <p:cNvPicPr>
            <a:picLocks noChangeAspect="1"/>
          </p:cNvPicPr>
          <p:nvPr userDrawn="1"/>
        </p:nvPicPr>
        <p:blipFill>
          <a:blip r:embed="rId2">
            <a:alphaModFix amt="82000"/>
          </a:blip>
          <a:srcRect t="1393" b="54415"/>
          <a:stretch>
            <a:fillRect/>
          </a:stretch>
        </p:blipFill>
        <p:spPr>
          <a:xfrm>
            <a:off x="0" y="1913255"/>
            <a:ext cx="12192635" cy="3030855"/>
          </a:xfrm>
          <a:prstGeom prst="rect">
            <a:avLst/>
          </a:prstGeom>
        </p:spPr>
      </p:pic>
      <p:pic>
        <p:nvPicPr>
          <p:cNvPr id="2" name="图片 1" descr="IMG_7317"/>
          <p:cNvPicPr>
            <a:picLocks noChangeAspect="1"/>
          </p:cNvPicPr>
          <p:nvPr userDrawn="1">
            <p:custDataLst>
              <p:tags r:id="rId3"/>
            </p:custDataLst>
          </p:nvPr>
        </p:nvPicPr>
        <p:blipFill>
          <a:blip r:embed="rId4">
            <a:alphaModFix amt="25000"/>
          </a:blip>
          <a:srcRect t="6211" b="55046"/>
          <a:stretch>
            <a:fillRect/>
          </a:stretch>
        </p:blipFill>
        <p:spPr>
          <a:xfrm>
            <a:off x="0" y="1913255"/>
            <a:ext cx="12192635" cy="3030855"/>
          </a:xfrm>
          <a:prstGeom prst="rect">
            <a:avLst/>
          </a:prstGeom>
        </p:spPr>
      </p:pic>
      <p:sp>
        <p:nvSpPr>
          <p:cNvPr id="8" name="矩形 7"/>
          <p:cNvSpPr/>
          <p:nvPr userDrawn="1">
            <p:custDataLst>
              <p:tags r:id="rId5"/>
            </p:custDataLst>
          </p:nvPr>
        </p:nvSpPr>
        <p:spPr>
          <a:xfrm>
            <a:off x="0" y="1913255"/>
            <a:ext cx="12192635" cy="3030855"/>
          </a:xfrm>
          <a:prstGeom prst="rect">
            <a:avLst/>
          </a:prstGeom>
          <a:gradFill>
            <a:gsLst>
              <a:gs pos="100000">
                <a:srgbClr val="103778"/>
              </a:gs>
              <a:gs pos="42000">
                <a:srgbClr val="318AE6">
                  <a:alpha val="73000"/>
                </a:srgbClr>
              </a:gs>
              <a:gs pos="0">
                <a:srgbClr val="8CE1FF"/>
              </a:gs>
            </a:gsLst>
            <a:lin ang="13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矩形 19"/>
          <p:cNvSpPr/>
          <p:nvPr userDrawn="1"/>
        </p:nvSpPr>
        <p:spPr>
          <a:xfrm>
            <a:off x="1270" y="1776095"/>
            <a:ext cx="12191365" cy="75565"/>
          </a:xfrm>
          <a:prstGeom prst="rect">
            <a:avLst/>
          </a:prstGeom>
          <a:gradFill>
            <a:gsLst>
              <a:gs pos="100000">
                <a:srgbClr val="103778"/>
              </a:gs>
              <a:gs pos="42000">
                <a:srgbClr val="318AE6">
                  <a:alpha val="73000"/>
                </a:srgbClr>
              </a:gs>
              <a:gs pos="0">
                <a:srgbClr val="8CE1FF"/>
              </a:gs>
            </a:gsLst>
            <a:lin ang="13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 name="图片 2" descr="7.4校徽组合"/>
          <p:cNvPicPr>
            <a:picLocks noChangeAspect="1"/>
          </p:cNvPicPr>
          <p:nvPr userDrawn="1"/>
        </p:nvPicPr>
        <p:blipFill>
          <a:blip r:embed="rId6"/>
          <a:srcRect t="20639" r="60744" b="62178"/>
          <a:stretch>
            <a:fillRect/>
          </a:stretch>
        </p:blipFill>
        <p:spPr>
          <a:xfrm>
            <a:off x="10116820" y="173990"/>
            <a:ext cx="1775460" cy="55372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34.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5.xml"/><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5" Type="http://schemas.openxmlformats.org/officeDocument/2006/relationships/slideLayout" Target="../slideLayouts/slideLayout7.xml"/><Relationship Id="rId34" Type="http://schemas.openxmlformats.org/officeDocument/2006/relationships/tags" Target="../tags/tag138.xml"/><Relationship Id="rId33" Type="http://schemas.openxmlformats.org/officeDocument/2006/relationships/tags" Target="../tags/tag137.xml"/><Relationship Id="rId32" Type="http://schemas.openxmlformats.org/officeDocument/2006/relationships/tags" Target="../tags/tag136.xml"/><Relationship Id="rId31" Type="http://schemas.openxmlformats.org/officeDocument/2006/relationships/tags" Target="../tags/tag135.xml"/><Relationship Id="rId30" Type="http://schemas.openxmlformats.org/officeDocument/2006/relationships/tags" Target="../tags/tag134.xml"/><Relationship Id="rId3" Type="http://schemas.openxmlformats.org/officeDocument/2006/relationships/tags" Target="../tags/tag115.xml"/><Relationship Id="rId29" Type="http://schemas.openxmlformats.org/officeDocument/2006/relationships/tags" Target="../tags/tag133.xml"/><Relationship Id="rId28" Type="http://schemas.openxmlformats.org/officeDocument/2006/relationships/tags" Target="../tags/tag132.xml"/><Relationship Id="rId27" Type="http://schemas.openxmlformats.org/officeDocument/2006/relationships/tags" Target="../tags/tag131.xml"/><Relationship Id="rId26" Type="http://schemas.openxmlformats.org/officeDocument/2006/relationships/tags" Target="../tags/tag130.xml"/><Relationship Id="rId25" Type="http://schemas.openxmlformats.org/officeDocument/2006/relationships/image" Target="../media/image30.svg"/><Relationship Id="rId24" Type="http://schemas.openxmlformats.org/officeDocument/2006/relationships/image" Target="../media/image29.png"/><Relationship Id="rId23" Type="http://schemas.openxmlformats.org/officeDocument/2006/relationships/tags" Target="../tags/tag129.xml"/><Relationship Id="rId22" Type="http://schemas.openxmlformats.org/officeDocument/2006/relationships/image" Target="../media/image28.svg"/><Relationship Id="rId21" Type="http://schemas.openxmlformats.org/officeDocument/2006/relationships/image" Target="../media/image27.png"/><Relationship Id="rId20" Type="http://schemas.openxmlformats.org/officeDocument/2006/relationships/tags" Target="../tags/tag128.xml"/><Relationship Id="rId2" Type="http://schemas.openxmlformats.org/officeDocument/2006/relationships/tags" Target="../tags/tag114.xml"/><Relationship Id="rId19" Type="http://schemas.openxmlformats.org/officeDocument/2006/relationships/tags" Target="../tags/tag127.xml"/><Relationship Id="rId18" Type="http://schemas.openxmlformats.org/officeDocument/2006/relationships/image" Target="../media/image26.svg"/><Relationship Id="rId17" Type="http://schemas.openxmlformats.org/officeDocument/2006/relationships/image" Target="../media/image25.png"/><Relationship Id="rId16" Type="http://schemas.openxmlformats.org/officeDocument/2006/relationships/tags" Target="../tags/tag126.xml"/><Relationship Id="rId15" Type="http://schemas.openxmlformats.org/officeDocument/2006/relationships/image" Target="../media/image24.svg"/><Relationship Id="rId14" Type="http://schemas.openxmlformats.org/officeDocument/2006/relationships/image" Target="../media/image23.png"/><Relationship Id="rId13" Type="http://schemas.openxmlformats.org/officeDocument/2006/relationships/tags" Target="../tags/tag125.xml"/><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image" Target="../media/image22.jpeg"/><Relationship Id="rId2" Type="http://schemas.openxmlformats.org/officeDocument/2006/relationships/tags" Target="../tags/tag143.xml"/><Relationship Id="rId1" Type="http://schemas.openxmlformats.org/officeDocument/2006/relationships/tags" Target="../tags/tag142.xml"/></Relationships>
</file>

<file path=ppt/slides/_rels/slide13.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9" Type="http://schemas.openxmlformats.org/officeDocument/2006/relationships/slideLayout" Target="../slideLayouts/slideLayout7.xml"/><Relationship Id="rId28" Type="http://schemas.openxmlformats.org/officeDocument/2006/relationships/tags" Target="../tags/tag173.xml"/><Relationship Id="rId27" Type="http://schemas.openxmlformats.org/officeDocument/2006/relationships/tags" Target="../tags/tag172.xml"/><Relationship Id="rId26" Type="http://schemas.openxmlformats.org/officeDocument/2006/relationships/tags" Target="../tags/tag171.xml"/><Relationship Id="rId25" Type="http://schemas.openxmlformats.org/officeDocument/2006/relationships/tags" Target="../tags/tag170.xml"/><Relationship Id="rId24" Type="http://schemas.openxmlformats.org/officeDocument/2006/relationships/tags" Target="../tags/tag169.xml"/><Relationship Id="rId23" Type="http://schemas.openxmlformats.org/officeDocument/2006/relationships/tags" Target="../tags/tag168.xml"/><Relationship Id="rId22" Type="http://schemas.openxmlformats.org/officeDocument/2006/relationships/tags" Target="../tags/tag167.xml"/><Relationship Id="rId21" Type="http://schemas.openxmlformats.org/officeDocument/2006/relationships/tags" Target="../tags/tag166.xml"/><Relationship Id="rId20" Type="http://schemas.openxmlformats.org/officeDocument/2006/relationships/tags" Target="../tags/tag165.xml"/><Relationship Id="rId2" Type="http://schemas.openxmlformats.org/officeDocument/2006/relationships/tags" Target="../tags/tag147.xml"/><Relationship Id="rId19" Type="http://schemas.openxmlformats.org/officeDocument/2006/relationships/tags" Target="../tags/tag164.xml"/><Relationship Id="rId18" Type="http://schemas.openxmlformats.org/officeDocument/2006/relationships/tags" Target="../tags/tag163.xml"/><Relationship Id="rId17" Type="http://schemas.openxmlformats.org/officeDocument/2006/relationships/tags" Target="../tags/tag162.xml"/><Relationship Id="rId16" Type="http://schemas.openxmlformats.org/officeDocument/2006/relationships/tags" Target="../tags/tag161.xml"/><Relationship Id="rId15" Type="http://schemas.openxmlformats.org/officeDocument/2006/relationships/tags" Target="../tags/tag160.xml"/><Relationship Id="rId14" Type="http://schemas.openxmlformats.org/officeDocument/2006/relationships/tags" Target="../tags/tag159.xml"/><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tags" Target="../tags/tag146.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s>
</file>

<file path=ppt/slides/_rels/slide15.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tags" Target="../tags/tag184.xml"/><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9" Type="http://schemas.openxmlformats.org/officeDocument/2006/relationships/slideLayout" Target="../slideLayouts/slideLayout7.xml"/><Relationship Id="rId18" Type="http://schemas.openxmlformats.org/officeDocument/2006/relationships/tags" Target="../tags/tag191.xml"/><Relationship Id="rId17" Type="http://schemas.openxmlformats.org/officeDocument/2006/relationships/tags" Target="../tags/tag190.xml"/><Relationship Id="rId16" Type="http://schemas.openxmlformats.org/officeDocument/2006/relationships/tags" Target="../tags/tag189.xml"/><Relationship Id="rId15" Type="http://schemas.openxmlformats.org/officeDocument/2006/relationships/tags" Target="../tags/tag188.xml"/><Relationship Id="rId14" Type="http://schemas.openxmlformats.org/officeDocument/2006/relationships/tags" Target="../tags/tag187.xml"/><Relationship Id="rId13" Type="http://schemas.openxmlformats.org/officeDocument/2006/relationships/image" Target="../media/image31.jpeg"/><Relationship Id="rId12" Type="http://schemas.openxmlformats.org/officeDocument/2006/relationships/image" Target="../media/image22.jpeg"/><Relationship Id="rId11" Type="http://schemas.openxmlformats.org/officeDocument/2006/relationships/image" Target="../media/image21.jpeg"/><Relationship Id="rId10" Type="http://schemas.openxmlformats.org/officeDocument/2006/relationships/tags" Target="../tags/tag186.xml"/><Relationship Id="rId1" Type="http://schemas.openxmlformats.org/officeDocument/2006/relationships/tags" Target="../tags/tag177.xml"/></Relationships>
</file>

<file path=ppt/slides/_rels/slide16.xml.rels><?xml version="1.0" encoding="UTF-8" standalone="yes"?>
<Relationships xmlns="http://schemas.openxmlformats.org/package/2006/relationships"><Relationship Id="rId9" Type="http://schemas.openxmlformats.org/officeDocument/2006/relationships/tags" Target="../tags/tag200.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tags" Target="../tags/tag194.xml"/><Relationship Id="rId23" Type="http://schemas.openxmlformats.org/officeDocument/2006/relationships/slideLayout" Target="../slideLayouts/slideLayout7.xml"/><Relationship Id="rId22" Type="http://schemas.openxmlformats.org/officeDocument/2006/relationships/tags" Target="../tags/tag213.xml"/><Relationship Id="rId21" Type="http://schemas.openxmlformats.org/officeDocument/2006/relationships/tags" Target="../tags/tag212.xml"/><Relationship Id="rId20" Type="http://schemas.openxmlformats.org/officeDocument/2006/relationships/tags" Target="../tags/tag211.xml"/><Relationship Id="rId2" Type="http://schemas.openxmlformats.org/officeDocument/2006/relationships/tags" Target="../tags/tag193.xml"/><Relationship Id="rId19" Type="http://schemas.openxmlformats.org/officeDocument/2006/relationships/tags" Target="../tags/tag210.xml"/><Relationship Id="rId18" Type="http://schemas.openxmlformats.org/officeDocument/2006/relationships/tags" Target="../tags/tag209.xml"/><Relationship Id="rId17" Type="http://schemas.openxmlformats.org/officeDocument/2006/relationships/tags" Target="../tags/tag208.xml"/><Relationship Id="rId16" Type="http://schemas.openxmlformats.org/officeDocument/2006/relationships/tags" Target="../tags/tag207.xml"/><Relationship Id="rId15" Type="http://schemas.openxmlformats.org/officeDocument/2006/relationships/tags" Target="../tags/tag206.xml"/><Relationship Id="rId14" Type="http://schemas.openxmlformats.org/officeDocument/2006/relationships/tags" Target="../tags/tag205.xml"/><Relationship Id="rId13" Type="http://schemas.openxmlformats.org/officeDocument/2006/relationships/tags" Target="../tags/tag204.xml"/><Relationship Id="rId12" Type="http://schemas.openxmlformats.org/officeDocument/2006/relationships/tags" Target="../tags/tag203.xml"/><Relationship Id="rId11" Type="http://schemas.openxmlformats.org/officeDocument/2006/relationships/tags" Target="../tags/tag202.xml"/><Relationship Id="rId10" Type="http://schemas.openxmlformats.org/officeDocument/2006/relationships/tags" Target="../tags/tag201.xml"/><Relationship Id="rId1" Type="http://schemas.openxmlformats.org/officeDocument/2006/relationships/tags" Target="../tags/tag192.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19.xml"/><Relationship Id="rId3" Type="http://schemas.openxmlformats.org/officeDocument/2006/relationships/tags" Target="../tags/tag218.xml"/><Relationship Id="rId2" Type="http://schemas.openxmlformats.org/officeDocument/2006/relationships/image" Target="../media/image21.jpeg"/><Relationship Id="rId1" Type="http://schemas.openxmlformats.org/officeDocument/2006/relationships/tags" Target="../tags/tag217.xml"/></Relationships>
</file>

<file path=ppt/slides/_rels/slide19.xml.rels><?xml version="1.0" encoding="UTF-8" standalone="yes"?>
<Relationships xmlns="http://schemas.openxmlformats.org/package/2006/relationships"><Relationship Id="rId9" Type="http://schemas.openxmlformats.org/officeDocument/2006/relationships/tags" Target="../tags/tag228.xml"/><Relationship Id="rId8" Type="http://schemas.openxmlformats.org/officeDocument/2006/relationships/tags" Target="../tags/tag227.xml"/><Relationship Id="rId7" Type="http://schemas.openxmlformats.org/officeDocument/2006/relationships/tags" Target="../tags/tag226.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tags" Target="../tags/tag223.xml"/><Relationship Id="rId3" Type="http://schemas.openxmlformats.org/officeDocument/2006/relationships/tags" Target="../tags/tag222.xml"/><Relationship Id="rId27" Type="http://schemas.openxmlformats.org/officeDocument/2006/relationships/slideLayout" Target="../slideLayouts/slideLayout7.xml"/><Relationship Id="rId26" Type="http://schemas.openxmlformats.org/officeDocument/2006/relationships/tags" Target="../tags/tag239.xml"/><Relationship Id="rId25" Type="http://schemas.openxmlformats.org/officeDocument/2006/relationships/tags" Target="../tags/tag238.xml"/><Relationship Id="rId24" Type="http://schemas.openxmlformats.org/officeDocument/2006/relationships/tags" Target="../tags/tag237.xml"/><Relationship Id="rId23" Type="http://schemas.openxmlformats.org/officeDocument/2006/relationships/tags" Target="../tags/tag236.xml"/><Relationship Id="rId22" Type="http://schemas.openxmlformats.org/officeDocument/2006/relationships/tags" Target="../tags/tag235.xml"/><Relationship Id="rId21" Type="http://schemas.openxmlformats.org/officeDocument/2006/relationships/tags" Target="../tags/tag234.xml"/><Relationship Id="rId20" Type="http://schemas.openxmlformats.org/officeDocument/2006/relationships/tags" Target="../tags/tag233.xml"/><Relationship Id="rId2" Type="http://schemas.openxmlformats.org/officeDocument/2006/relationships/tags" Target="../tags/tag221.xml"/><Relationship Id="rId19" Type="http://schemas.openxmlformats.org/officeDocument/2006/relationships/tags" Target="../tags/tag232.xml"/><Relationship Id="rId18" Type="http://schemas.openxmlformats.org/officeDocument/2006/relationships/tags" Target="../tags/tag231.xml"/><Relationship Id="rId17" Type="http://schemas.openxmlformats.org/officeDocument/2006/relationships/image" Target="../media/image37.svg"/><Relationship Id="rId16" Type="http://schemas.openxmlformats.org/officeDocument/2006/relationships/image" Target="../media/image36.jpeg"/><Relationship Id="rId15" Type="http://schemas.openxmlformats.org/officeDocument/2006/relationships/tags" Target="../tags/tag230.xml"/><Relationship Id="rId14" Type="http://schemas.openxmlformats.org/officeDocument/2006/relationships/image" Target="../media/image35.svg"/><Relationship Id="rId13" Type="http://schemas.openxmlformats.org/officeDocument/2006/relationships/image" Target="../media/image34.jpeg"/><Relationship Id="rId12" Type="http://schemas.openxmlformats.org/officeDocument/2006/relationships/tags" Target="../tags/tag229.xml"/><Relationship Id="rId11" Type="http://schemas.openxmlformats.org/officeDocument/2006/relationships/image" Target="../media/image33.svg"/><Relationship Id="rId10" Type="http://schemas.openxmlformats.org/officeDocument/2006/relationships/image" Target="../media/image32.jpeg"/><Relationship Id="rId1" Type="http://schemas.openxmlformats.org/officeDocument/2006/relationships/tags" Target="../tags/tag220.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image" Target="../media/image14.png"/><Relationship Id="rId2" Type="http://schemas.openxmlformats.org/officeDocument/2006/relationships/tags" Target="../tags/tag36.xml"/><Relationship Id="rId1" Type="http://schemas.openxmlformats.org/officeDocument/2006/relationships/image" Target="../media/image13.png"/></Relationships>
</file>

<file path=ppt/slides/_rels/slide20.xml.rels><?xml version="1.0" encoding="UTF-8" standalone="yes"?>
<Relationships xmlns="http://schemas.openxmlformats.org/package/2006/relationships"><Relationship Id="rId9" Type="http://schemas.openxmlformats.org/officeDocument/2006/relationships/tags" Target="../tags/tag243.xml"/><Relationship Id="rId8" Type="http://schemas.openxmlformats.org/officeDocument/2006/relationships/tags" Target="../tags/tag242.xml"/><Relationship Id="rId7" Type="http://schemas.openxmlformats.org/officeDocument/2006/relationships/image" Target="../media/image41.svg"/><Relationship Id="rId6" Type="http://schemas.openxmlformats.org/officeDocument/2006/relationships/image" Target="../media/image40.jpeg"/><Relationship Id="rId5" Type="http://schemas.openxmlformats.org/officeDocument/2006/relationships/image" Target="../media/image39.svg"/><Relationship Id="rId4" Type="http://schemas.openxmlformats.org/officeDocument/2006/relationships/image" Target="../media/image38.jpeg"/><Relationship Id="rId3" Type="http://schemas.openxmlformats.org/officeDocument/2006/relationships/tags" Target="../tags/tag241.xml"/><Relationship Id="rId2" Type="http://schemas.openxmlformats.org/officeDocument/2006/relationships/tags" Target="../tags/tag240.xml"/><Relationship Id="rId11" Type="http://schemas.openxmlformats.org/officeDocument/2006/relationships/slideLayout" Target="../slideLayouts/slideLayout7.xml"/><Relationship Id="rId10" Type="http://schemas.openxmlformats.org/officeDocument/2006/relationships/tags" Target="../tags/tag244.xml"/><Relationship Id="rId1" Type="http://schemas.openxmlformats.org/officeDocument/2006/relationships/chart" Target="../charts/chart1.xml"/></Relationships>
</file>

<file path=ppt/slides/_rels/slide21.xml.rels><?xml version="1.0" encoding="UTF-8" standalone="yes"?>
<Relationships xmlns="http://schemas.openxmlformats.org/package/2006/relationships"><Relationship Id="rId9" Type="http://schemas.openxmlformats.org/officeDocument/2006/relationships/tags" Target="../tags/tag252.xml"/><Relationship Id="rId8" Type="http://schemas.openxmlformats.org/officeDocument/2006/relationships/tags" Target="../tags/tag251.xml"/><Relationship Id="rId7" Type="http://schemas.openxmlformats.org/officeDocument/2006/relationships/tags" Target="../tags/tag250.xml"/><Relationship Id="rId6" Type="http://schemas.openxmlformats.org/officeDocument/2006/relationships/tags" Target="../tags/tag249.xml"/><Relationship Id="rId5" Type="http://schemas.openxmlformats.org/officeDocument/2006/relationships/tags" Target="../tags/tag248.xml"/><Relationship Id="rId4" Type="http://schemas.openxmlformats.org/officeDocument/2006/relationships/tags" Target="../tags/tag247.xml"/><Relationship Id="rId3" Type="http://schemas.openxmlformats.org/officeDocument/2006/relationships/tags" Target="../tags/tag246.xml"/><Relationship Id="rId2" Type="http://schemas.openxmlformats.org/officeDocument/2006/relationships/tags" Target="../tags/tag245.xml"/><Relationship Id="rId11" Type="http://schemas.openxmlformats.org/officeDocument/2006/relationships/slideLayout" Target="../slideLayouts/slideLayout7.xml"/><Relationship Id="rId10" Type="http://schemas.openxmlformats.org/officeDocument/2006/relationships/tags" Target="../tags/tag253.xml"/><Relationship Id="rId1" Type="http://schemas.openxmlformats.org/officeDocument/2006/relationships/chart" Target="../charts/chart2.xml"/></Relationships>
</file>

<file path=ppt/slides/_rels/slide22.xml.rels><?xml version="1.0" encoding="UTF-8" standalone="yes"?>
<Relationships xmlns="http://schemas.openxmlformats.org/package/2006/relationships"><Relationship Id="rId9" Type="http://schemas.openxmlformats.org/officeDocument/2006/relationships/tags" Target="../tags/tag257.xml"/><Relationship Id="rId8" Type="http://schemas.openxmlformats.org/officeDocument/2006/relationships/tags" Target="../tags/tag256.xml"/><Relationship Id="rId7" Type="http://schemas.openxmlformats.org/officeDocument/2006/relationships/image" Target="../media/image43.svg"/><Relationship Id="rId6" Type="http://schemas.openxmlformats.org/officeDocument/2006/relationships/image" Target="../media/image40.jpeg"/><Relationship Id="rId5" Type="http://schemas.openxmlformats.org/officeDocument/2006/relationships/image" Target="../media/image42.svg"/><Relationship Id="rId4" Type="http://schemas.openxmlformats.org/officeDocument/2006/relationships/image" Target="../media/image38.jpeg"/><Relationship Id="rId3" Type="http://schemas.openxmlformats.org/officeDocument/2006/relationships/tags" Target="../tags/tag255.xml"/><Relationship Id="rId2" Type="http://schemas.openxmlformats.org/officeDocument/2006/relationships/tags" Target="../tags/tag254.xml"/><Relationship Id="rId12" Type="http://schemas.openxmlformats.org/officeDocument/2006/relationships/slideLayout" Target="../slideLayouts/slideLayout7.xml"/><Relationship Id="rId11" Type="http://schemas.openxmlformats.org/officeDocument/2006/relationships/tags" Target="../tags/tag259.xml"/><Relationship Id="rId10" Type="http://schemas.openxmlformats.org/officeDocument/2006/relationships/tags" Target="../tags/tag258.xml"/><Relationship Id="rId1" Type="http://schemas.openxmlformats.org/officeDocument/2006/relationships/chart" Target="../charts/chart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60.xml"/></Relationships>
</file>

<file path=ppt/slides/_rels/slide24.xml.rels><?xml version="1.0" encoding="UTF-8" standalone="yes"?>
<Relationships xmlns="http://schemas.openxmlformats.org/package/2006/relationships"><Relationship Id="rId9" Type="http://schemas.openxmlformats.org/officeDocument/2006/relationships/image" Target="../media/image52.jpeg"/><Relationship Id="rId8" Type="http://schemas.openxmlformats.org/officeDocument/2006/relationships/image" Target="../media/image51.svg"/><Relationship Id="rId7" Type="http://schemas.openxmlformats.org/officeDocument/2006/relationships/image" Target="../media/image50.jpeg"/><Relationship Id="rId60" Type="http://schemas.openxmlformats.org/officeDocument/2006/relationships/slideLayout" Target="../slideLayouts/slideLayout10.xml"/><Relationship Id="rId6" Type="http://schemas.openxmlformats.org/officeDocument/2006/relationships/image" Target="../media/image49.svg"/><Relationship Id="rId59" Type="http://schemas.openxmlformats.org/officeDocument/2006/relationships/tags" Target="../tags/tag261.xml"/><Relationship Id="rId58" Type="http://schemas.openxmlformats.org/officeDocument/2006/relationships/image" Target="../media/image101.svg"/><Relationship Id="rId57" Type="http://schemas.openxmlformats.org/officeDocument/2006/relationships/image" Target="../media/image100.jpeg"/><Relationship Id="rId56" Type="http://schemas.openxmlformats.org/officeDocument/2006/relationships/image" Target="../media/image99.svg"/><Relationship Id="rId55" Type="http://schemas.openxmlformats.org/officeDocument/2006/relationships/image" Target="../media/image98.jpeg"/><Relationship Id="rId54" Type="http://schemas.openxmlformats.org/officeDocument/2006/relationships/image" Target="../media/image97.svg"/><Relationship Id="rId53" Type="http://schemas.openxmlformats.org/officeDocument/2006/relationships/image" Target="../media/image96.jpeg"/><Relationship Id="rId52" Type="http://schemas.openxmlformats.org/officeDocument/2006/relationships/image" Target="../media/image95.svg"/><Relationship Id="rId51" Type="http://schemas.openxmlformats.org/officeDocument/2006/relationships/image" Target="../media/image94.jpeg"/><Relationship Id="rId50" Type="http://schemas.openxmlformats.org/officeDocument/2006/relationships/image" Target="../media/image93.svg"/><Relationship Id="rId5" Type="http://schemas.openxmlformats.org/officeDocument/2006/relationships/image" Target="../media/image48.jpeg"/><Relationship Id="rId49" Type="http://schemas.openxmlformats.org/officeDocument/2006/relationships/image" Target="../media/image92.jpeg"/><Relationship Id="rId48" Type="http://schemas.openxmlformats.org/officeDocument/2006/relationships/image" Target="../media/image91.svg"/><Relationship Id="rId47" Type="http://schemas.openxmlformats.org/officeDocument/2006/relationships/image" Target="../media/image90.jpeg"/><Relationship Id="rId46" Type="http://schemas.openxmlformats.org/officeDocument/2006/relationships/image" Target="../media/image89.svg"/><Relationship Id="rId45" Type="http://schemas.openxmlformats.org/officeDocument/2006/relationships/image" Target="../media/image88.jpeg"/><Relationship Id="rId44" Type="http://schemas.openxmlformats.org/officeDocument/2006/relationships/image" Target="../media/image87.svg"/><Relationship Id="rId43" Type="http://schemas.openxmlformats.org/officeDocument/2006/relationships/image" Target="../media/image86.jpeg"/><Relationship Id="rId42" Type="http://schemas.openxmlformats.org/officeDocument/2006/relationships/image" Target="../media/image85.svg"/><Relationship Id="rId41" Type="http://schemas.openxmlformats.org/officeDocument/2006/relationships/image" Target="../media/image84.jpeg"/><Relationship Id="rId40" Type="http://schemas.openxmlformats.org/officeDocument/2006/relationships/image" Target="../media/image83.svg"/><Relationship Id="rId4" Type="http://schemas.openxmlformats.org/officeDocument/2006/relationships/image" Target="../media/image47.svg"/><Relationship Id="rId39" Type="http://schemas.openxmlformats.org/officeDocument/2006/relationships/image" Target="../media/image82.jpeg"/><Relationship Id="rId38" Type="http://schemas.openxmlformats.org/officeDocument/2006/relationships/image" Target="../media/image81.svg"/><Relationship Id="rId37" Type="http://schemas.openxmlformats.org/officeDocument/2006/relationships/image" Target="../media/image80.jpeg"/><Relationship Id="rId36" Type="http://schemas.openxmlformats.org/officeDocument/2006/relationships/image" Target="../media/image79.svg"/><Relationship Id="rId35" Type="http://schemas.openxmlformats.org/officeDocument/2006/relationships/image" Target="../media/image78.jpeg"/><Relationship Id="rId34" Type="http://schemas.openxmlformats.org/officeDocument/2006/relationships/image" Target="../media/image77.svg"/><Relationship Id="rId33" Type="http://schemas.openxmlformats.org/officeDocument/2006/relationships/image" Target="../media/image76.jpeg"/><Relationship Id="rId32" Type="http://schemas.openxmlformats.org/officeDocument/2006/relationships/image" Target="../media/image75.svg"/><Relationship Id="rId31" Type="http://schemas.openxmlformats.org/officeDocument/2006/relationships/image" Target="../media/image74.jpeg"/><Relationship Id="rId30" Type="http://schemas.openxmlformats.org/officeDocument/2006/relationships/image" Target="../media/image73.svg"/><Relationship Id="rId3" Type="http://schemas.openxmlformats.org/officeDocument/2006/relationships/image" Target="../media/image46.jpeg"/><Relationship Id="rId29" Type="http://schemas.openxmlformats.org/officeDocument/2006/relationships/image" Target="../media/image72.jpeg"/><Relationship Id="rId28" Type="http://schemas.openxmlformats.org/officeDocument/2006/relationships/image" Target="../media/image71.svg"/><Relationship Id="rId27" Type="http://schemas.openxmlformats.org/officeDocument/2006/relationships/image" Target="../media/image70.jpeg"/><Relationship Id="rId26" Type="http://schemas.openxmlformats.org/officeDocument/2006/relationships/image" Target="../media/image69.svg"/><Relationship Id="rId25" Type="http://schemas.openxmlformats.org/officeDocument/2006/relationships/image" Target="../media/image68.jpeg"/><Relationship Id="rId24" Type="http://schemas.openxmlformats.org/officeDocument/2006/relationships/image" Target="../media/image67.svg"/><Relationship Id="rId23" Type="http://schemas.openxmlformats.org/officeDocument/2006/relationships/image" Target="../media/image66.jpeg"/><Relationship Id="rId22" Type="http://schemas.openxmlformats.org/officeDocument/2006/relationships/image" Target="../media/image65.svg"/><Relationship Id="rId21" Type="http://schemas.openxmlformats.org/officeDocument/2006/relationships/image" Target="../media/image64.jpeg"/><Relationship Id="rId20" Type="http://schemas.openxmlformats.org/officeDocument/2006/relationships/image" Target="../media/image63.svg"/><Relationship Id="rId2" Type="http://schemas.openxmlformats.org/officeDocument/2006/relationships/image" Target="../media/image45.svg"/><Relationship Id="rId19" Type="http://schemas.openxmlformats.org/officeDocument/2006/relationships/image" Target="../media/image62.jpeg"/><Relationship Id="rId18" Type="http://schemas.openxmlformats.org/officeDocument/2006/relationships/image" Target="../media/image61.svg"/><Relationship Id="rId17" Type="http://schemas.openxmlformats.org/officeDocument/2006/relationships/image" Target="../media/image60.jpeg"/><Relationship Id="rId16" Type="http://schemas.openxmlformats.org/officeDocument/2006/relationships/image" Target="../media/image59.svg"/><Relationship Id="rId15" Type="http://schemas.openxmlformats.org/officeDocument/2006/relationships/image" Target="../media/image58.jpeg"/><Relationship Id="rId14" Type="http://schemas.openxmlformats.org/officeDocument/2006/relationships/image" Target="../media/image57.svg"/><Relationship Id="rId13" Type="http://schemas.openxmlformats.org/officeDocument/2006/relationships/image" Target="../media/image56.jpeg"/><Relationship Id="rId12" Type="http://schemas.openxmlformats.org/officeDocument/2006/relationships/image" Target="../media/image55.svg"/><Relationship Id="rId11" Type="http://schemas.openxmlformats.org/officeDocument/2006/relationships/image" Target="../media/image54.jpeg"/><Relationship Id="rId10" Type="http://schemas.openxmlformats.org/officeDocument/2006/relationships/image" Target="../media/image53.svg"/><Relationship Id="rId1" Type="http://schemas.openxmlformats.org/officeDocument/2006/relationships/image" Target="../media/image44.jpeg"/></Relationships>
</file>

<file path=ppt/slides/_rels/slide25.xml.rels><?xml version="1.0" encoding="UTF-8" standalone="yes"?>
<Relationships xmlns="http://schemas.openxmlformats.org/package/2006/relationships"><Relationship Id="rId9" Type="http://schemas.openxmlformats.org/officeDocument/2006/relationships/tags" Target="../tags/tag270.xml"/><Relationship Id="rId8" Type="http://schemas.openxmlformats.org/officeDocument/2006/relationships/tags" Target="../tags/tag269.xml"/><Relationship Id="rId7" Type="http://schemas.openxmlformats.org/officeDocument/2006/relationships/tags" Target="../tags/tag268.xml"/><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tags" Target="../tags/tag265.xml"/><Relationship Id="rId3" Type="http://schemas.openxmlformats.org/officeDocument/2006/relationships/tags" Target="../tags/tag264.xml"/><Relationship Id="rId28" Type="http://schemas.openxmlformats.org/officeDocument/2006/relationships/slideLayout" Target="../slideLayouts/slideLayout10.xml"/><Relationship Id="rId27" Type="http://schemas.openxmlformats.org/officeDocument/2006/relationships/tags" Target="../tags/tag288.xml"/><Relationship Id="rId26" Type="http://schemas.openxmlformats.org/officeDocument/2006/relationships/tags" Target="../tags/tag287.xml"/><Relationship Id="rId25" Type="http://schemas.openxmlformats.org/officeDocument/2006/relationships/tags" Target="../tags/tag286.xml"/><Relationship Id="rId24" Type="http://schemas.openxmlformats.org/officeDocument/2006/relationships/tags" Target="../tags/tag285.xml"/><Relationship Id="rId23" Type="http://schemas.openxmlformats.org/officeDocument/2006/relationships/tags" Target="../tags/tag284.xml"/><Relationship Id="rId22" Type="http://schemas.openxmlformats.org/officeDocument/2006/relationships/tags" Target="../tags/tag283.xml"/><Relationship Id="rId21" Type="http://schemas.openxmlformats.org/officeDocument/2006/relationships/tags" Target="../tags/tag282.xml"/><Relationship Id="rId20" Type="http://schemas.openxmlformats.org/officeDocument/2006/relationships/tags" Target="../tags/tag281.xml"/><Relationship Id="rId2" Type="http://schemas.openxmlformats.org/officeDocument/2006/relationships/tags" Target="../tags/tag263.xml"/><Relationship Id="rId19" Type="http://schemas.openxmlformats.org/officeDocument/2006/relationships/tags" Target="../tags/tag280.xml"/><Relationship Id="rId18" Type="http://schemas.openxmlformats.org/officeDocument/2006/relationships/tags" Target="../tags/tag279.xml"/><Relationship Id="rId17" Type="http://schemas.openxmlformats.org/officeDocument/2006/relationships/tags" Target="../tags/tag278.xml"/><Relationship Id="rId16" Type="http://schemas.openxmlformats.org/officeDocument/2006/relationships/tags" Target="../tags/tag277.xml"/><Relationship Id="rId15" Type="http://schemas.openxmlformats.org/officeDocument/2006/relationships/tags" Target="../tags/tag276.xml"/><Relationship Id="rId14" Type="http://schemas.openxmlformats.org/officeDocument/2006/relationships/tags" Target="../tags/tag275.xml"/><Relationship Id="rId13" Type="http://schemas.openxmlformats.org/officeDocument/2006/relationships/tags" Target="../tags/tag274.xml"/><Relationship Id="rId12" Type="http://schemas.openxmlformats.org/officeDocument/2006/relationships/tags" Target="../tags/tag273.xml"/><Relationship Id="rId11" Type="http://schemas.openxmlformats.org/officeDocument/2006/relationships/tags" Target="../tags/tag272.xml"/><Relationship Id="rId10" Type="http://schemas.openxmlformats.org/officeDocument/2006/relationships/tags" Target="../tags/tag271.xml"/><Relationship Id="rId1" Type="http://schemas.openxmlformats.org/officeDocument/2006/relationships/tags" Target="../tags/tag26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1.xml"/><Relationship Id="rId7" Type="http://schemas.openxmlformats.org/officeDocument/2006/relationships/tags" Target="../tags/tag40.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tags" Target="../tags/tag39.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image" Target="../media/image2.png"/><Relationship Id="rId28" Type="http://schemas.openxmlformats.org/officeDocument/2006/relationships/slideLayout" Target="../slideLayouts/slideLayout10.xml"/><Relationship Id="rId27" Type="http://schemas.openxmlformats.org/officeDocument/2006/relationships/tags" Target="../tags/tag64.xml"/><Relationship Id="rId26" Type="http://schemas.openxmlformats.org/officeDocument/2006/relationships/image" Target="../media/image20.png"/><Relationship Id="rId25" Type="http://schemas.openxmlformats.org/officeDocument/2006/relationships/tags" Target="../tags/tag63.xml"/><Relationship Id="rId24" Type="http://schemas.openxmlformats.org/officeDocument/2006/relationships/tags" Target="../tags/tag62.xml"/><Relationship Id="rId23" Type="http://schemas.openxmlformats.org/officeDocument/2006/relationships/tags" Target="../tags/tag61.xml"/><Relationship Id="rId22" Type="http://schemas.openxmlformats.org/officeDocument/2006/relationships/tags" Target="../tags/tag60.xml"/><Relationship Id="rId21" Type="http://schemas.openxmlformats.org/officeDocument/2006/relationships/tags" Target="../tags/tag59.xml"/><Relationship Id="rId20" Type="http://schemas.openxmlformats.org/officeDocument/2006/relationships/tags" Target="../tags/tag58.xml"/><Relationship Id="rId2" Type="http://schemas.openxmlformats.org/officeDocument/2006/relationships/tags" Target="../tags/tag41.xml"/><Relationship Id="rId19" Type="http://schemas.openxmlformats.org/officeDocument/2006/relationships/tags" Target="../tags/tag57.xml"/><Relationship Id="rId18" Type="http://schemas.openxmlformats.org/officeDocument/2006/relationships/tags" Target="../tags/tag56.xml"/><Relationship Id="rId17" Type="http://schemas.openxmlformats.org/officeDocument/2006/relationships/tags" Target="../tags/tag55.xml"/><Relationship Id="rId16" Type="http://schemas.openxmlformats.org/officeDocument/2006/relationships/tags" Target="../tags/tag54.xml"/><Relationship Id="rId15" Type="http://schemas.openxmlformats.org/officeDocument/2006/relationships/tags" Target="../tags/tag53.xml"/><Relationship Id="rId14" Type="http://schemas.openxmlformats.org/officeDocument/2006/relationships/tags" Target="../tags/tag52.xml"/><Relationship Id="rId13" Type="http://schemas.openxmlformats.org/officeDocument/2006/relationships/tags" Target="../tags/tag51.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image" Target="../media/image19.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71.xml"/><Relationship Id="rId4" Type="http://schemas.openxmlformats.org/officeDocument/2006/relationships/image" Target="../media/image21.jpeg"/><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s>
</file>

<file path=ppt/slides/_rels/slide7.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9" Type="http://schemas.openxmlformats.org/officeDocument/2006/relationships/slideLayout" Target="../slideLayouts/slideLayout7.xml"/><Relationship Id="rId18" Type="http://schemas.openxmlformats.org/officeDocument/2006/relationships/tags" Target="../tags/tag89.xml"/><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tags" Target="../tags/tag72.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2" Type="http://schemas.openxmlformats.org/officeDocument/2006/relationships/slideLayout" Target="../slideLayouts/slideLayout7.xml"/><Relationship Id="rId21" Type="http://schemas.openxmlformats.org/officeDocument/2006/relationships/tags" Target="../tags/tag112.xml"/><Relationship Id="rId20" Type="http://schemas.openxmlformats.org/officeDocument/2006/relationships/tags" Target="../tags/tag111.xml"/><Relationship Id="rId2" Type="http://schemas.openxmlformats.org/officeDocument/2006/relationships/tags" Target="../tags/tag94.xml"/><Relationship Id="rId19" Type="http://schemas.openxmlformats.org/officeDocument/2006/relationships/tags" Target="../tags/tag110.xml"/><Relationship Id="rId18" Type="http://schemas.openxmlformats.org/officeDocument/2006/relationships/tags" Target="../tags/tag109.xml"/><Relationship Id="rId17" Type="http://schemas.openxmlformats.org/officeDocument/2006/relationships/tags" Target="../tags/tag108.xml"/><Relationship Id="rId16" Type="http://schemas.openxmlformats.org/officeDocument/2006/relationships/image" Target="../media/image22.jpeg"/><Relationship Id="rId15" Type="http://schemas.openxmlformats.org/officeDocument/2006/relationships/tags" Target="../tags/tag107.xml"/><Relationship Id="rId14" Type="http://schemas.openxmlformats.org/officeDocument/2006/relationships/tags" Target="../tags/tag106.xml"/><Relationship Id="rId13" Type="http://schemas.openxmlformats.org/officeDocument/2006/relationships/tags" Target="../tags/tag105.xml"/><Relationship Id="rId12" Type="http://schemas.openxmlformats.org/officeDocument/2006/relationships/tags" Target="../tags/tag104.xml"/><Relationship Id="rId11" Type="http://schemas.openxmlformats.org/officeDocument/2006/relationships/tags" Target="../tags/tag103.xml"/><Relationship Id="rId10" Type="http://schemas.openxmlformats.org/officeDocument/2006/relationships/tags" Target="../tags/tag102.xml"/><Relationship Id="rId1" Type="http://schemas.openxmlformats.org/officeDocument/2006/relationships/tags" Target="../tags/tag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7.4校徽组合"/>
          <p:cNvPicPr>
            <a:picLocks noChangeAspect="1"/>
          </p:cNvPicPr>
          <p:nvPr/>
        </p:nvPicPr>
        <p:blipFill>
          <a:blip r:embed="rId1"/>
          <a:srcRect t="20639" r="60744" b="62178"/>
          <a:stretch>
            <a:fillRect/>
          </a:stretch>
        </p:blipFill>
        <p:spPr>
          <a:xfrm>
            <a:off x="271780" y="184150"/>
            <a:ext cx="2208530" cy="688340"/>
          </a:xfrm>
          <a:prstGeom prst="rect">
            <a:avLst/>
          </a:prstGeom>
        </p:spPr>
      </p:pic>
      <p:sp>
        <p:nvSpPr>
          <p:cNvPr id="13" name="文本框 12"/>
          <p:cNvSpPr txBox="1"/>
          <p:nvPr userDrawn="1"/>
        </p:nvSpPr>
        <p:spPr>
          <a:xfrm>
            <a:off x="3520123" y="2465070"/>
            <a:ext cx="5151755" cy="829945"/>
          </a:xfrm>
          <a:prstGeom prst="rect">
            <a:avLst/>
          </a:prstGeom>
          <a:noFill/>
        </p:spPr>
        <p:txBody>
          <a:bodyPr wrap="square" rtlCol="0">
            <a:spAutoFit/>
          </a:bodyPr>
          <a:p>
            <a:pPr algn="r"/>
            <a:r>
              <a:rPr lang="zh-CN" altLang="en-US" sz="4800" b="1" dirty="0">
                <a:solidFill>
                  <a:schemeClr val="bg1"/>
                </a:solidFill>
                <a:latin typeface="Times New Roman" panose="02020603050405020304" charset="0"/>
                <a:ea typeface="思源黑体" panose="020B0500000000000000" charset="-122"/>
              </a:rPr>
              <a:t>西南大学</a:t>
            </a:r>
            <a:r>
              <a:rPr lang="en-US" altLang="zh-CN" sz="4800" b="1" dirty="0">
                <a:solidFill>
                  <a:schemeClr val="bg1"/>
                </a:solidFill>
                <a:latin typeface="Times New Roman" panose="02020603050405020304" charset="0"/>
                <a:ea typeface="思源黑体" panose="020B0500000000000000" charset="-122"/>
              </a:rPr>
              <a:t>PPT</a:t>
            </a:r>
            <a:r>
              <a:rPr lang="zh-CN" altLang="en-US" sz="4800" b="1" dirty="0">
                <a:solidFill>
                  <a:schemeClr val="bg1"/>
                </a:solidFill>
                <a:latin typeface="Times New Roman" panose="02020603050405020304" charset="0"/>
                <a:ea typeface="思源黑体" panose="020B0500000000000000" charset="-122"/>
              </a:rPr>
              <a:t>模板</a:t>
            </a:r>
            <a:endParaRPr lang="zh-CN" altLang="en-US" sz="4800" b="1" dirty="0">
              <a:solidFill>
                <a:schemeClr val="bg1"/>
              </a:solidFill>
              <a:latin typeface="Times New Roman" panose="02020603050405020304" charset="0"/>
              <a:ea typeface="思源黑体" panose="020B0500000000000000" charset="-122"/>
            </a:endParaRPr>
          </a:p>
        </p:txBody>
      </p:sp>
      <p:cxnSp>
        <p:nvCxnSpPr>
          <p:cNvPr id="15" name="直接连接符 14"/>
          <p:cNvCxnSpPr/>
          <p:nvPr userDrawn="1"/>
        </p:nvCxnSpPr>
        <p:spPr>
          <a:xfrm>
            <a:off x="3074590" y="3362192"/>
            <a:ext cx="60428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userDrawn="1"/>
        </p:nvSpPr>
        <p:spPr>
          <a:xfrm>
            <a:off x="5183823" y="3698541"/>
            <a:ext cx="1824355" cy="368300"/>
          </a:xfrm>
          <a:prstGeom prst="rect">
            <a:avLst/>
          </a:prstGeom>
          <a:noFill/>
        </p:spPr>
        <p:txBody>
          <a:bodyPr wrap="none" rtlCol="0">
            <a:spAutoFit/>
          </a:bodyPr>
          <a:p>
            <a:r>
              <a:rPr lang="zh-CN" altLang="en-US" b="1" dirty="0">
                <a:solidFill>
                  <a:schemeClr val="bg1"/>
                </a:solidFill>
                <a:latin typeface="Times New Roman" panose="02020603050405020304" charset="0"/>
                <a:ea typeface="思源黑体" panose="020B0500000000000000" charset="-122"/>
              </a:rPr>
              <a:t>指导教师：</a:t>
            </a:r>
            <a:r>
              <a:rPr lang="en-US" altLang="zh-CN" b="1" dirty="0">
                <a:solidFill>
                  <a:schemeClr val="bg1"/>
                </a:solidFill>
                <a:latin typeface="Times New Roman" panose="02020603050405020304" charset="0"/>
                <a:ea typeface="思源黑体" panose="020B0500000000000000" charset="-122"/>
              </a:rPr>
              <a:t>XXX</a:t>
            </a:r>
            <a:endParaRPr lang="en-US" altLang="zh-CN" b="1" dirty="0">
              <a:solidFill>
                <a:schemeClr val="bg1"/>
              </a:solidFill>
              <a:latin typeface="Times New Roman" panose="02020603050405020304" charset="0"/>
              <a:ea typeface="思源黑体" panose="020B0500000000000000" charset="-122"/>
            </a:endParaRPr>
          </a:p>
        </p:txBody>
      </p:sp>
      <p:sp>
        <p:nvSpPr>
          <p:cNvPr id="17" name="文本框 16"/>
          <p:cNvSpPr txBox="1"/>
          <p:nvPr userDrawn="1"/>
        </p:nvSpPr>
        <p:spPr>
          <a:xfrm>
            <a:off x="5297170" y="4019430"/>
            <a:ext cx="1597660" cy="368300"/>
          </a:xfrm>
          <a:prstGeom prst="rect">
            <a:avLst/>
          </a:prstGeom>
          <a:noFill/>
        </p:spPr>
        <p:txBody>
          <a:bodyPr wrap="none" rtlCol="0">
            <a:spAutoFit/>
          </a:bodyPr>
          <a:p>
            <a:r>
              <a:rPr lang="zh-CN" altLang="en-US" b="1" dirty="0">
                <a:solidFill>
                  <a:schemeClr val="bg1"/>
                </a:solidFill>
                <a:latin typeface="Times New Roman" panose="02020603050405020304" charset="0"/>
                <a:ea typeface="思源黑体" panose="020B0500000000000000" charset="-122"/>
              </a:rPr>
              <a:t>汇报人：</a:t>
            </a:r>
            <a:r>
              <a:rPr lang="en-US" altLang="zh-CN" b="1" dirty="0">
                <a:solidFill>
                  <a:schemeClr val="bg1"/>
                </a:solidFill>
                <a:latin typeface="Times New Roman" panose="02020603050405020304" charset="0"/>
                <a:ea typeface="思源黑体" panose="020B0500000000000000" charset="-122"/>
              </a:rPr>
              <a:t>XXX</a:t>
            </a:r>
            <a:endParaRPr lang="en-US" altLang="zh-CN" b="1" dirty="0">
              <a:solidFill>
                <a:schemeClr val="bg1"/>
              </a:solidFill>
              <a:latin typeface="Times New Roman" panose="02020603050405020304" charset="0"/>
              <a:ea typeface="思源黑体" panose="020B0500000000000000" charset="-122"/>
            </a:endParaRPr>
          </a:p>
        </p:txBody>
      </p:sp>
      <p:sp>
        <p:nvSpPr>
          <p:cNvPr id="18" name="文本框 17"/>
          <p:cNvSpPr txBox="1"/>
          <p:nvPr userDrawn="1"/>
        </p:nvSpPr>
        <p:spPr>
          <a:xfrm>
            <a:off x="5394008" y="5155914"/>
            <a:ext cx="1403985" cy="337185"/>
          </a:xfrm>
          <a:prstGeom prst="rect">
            <a:avLst/>
          </a:prstGeom>
          <a:noFill/>
        </p:spPr>
        <p:txBody>
          <a:bodyPr wrap="none" rtlCol="0">
            <a:spAutoFit/>
          </a:bodyPr>
          <a:p>
            <a:r>
              <a:rPr lang="en-US" altLang="zh-CN" sz="1600" b="1" dirty="0" err="1">
                <a:solidFill>
                  <a:schemeClr val="bg1"/>
                </a:solidFill>
                <a:latin typeface="Times New Roman" panose="02020603050405020304" charset="0"/>
                <a:ea typeface="思源黑体" panose="020B0500000000000000" charset="-122"/>
              </a:rPr>
              <a:t>2024</a:t>
            </a:r>
            <a:r>
              <a:rPr lang="zh-CN" altLang="en-US" sz="1600" b="1" dirty="0">
                <a:solidFill>
                  <a:schemeClr val="bg1"/>
                </a:solidFill>
                <a:latin typeface="Times New Roman" panose="02020603050405020304" charset="0"/>
                <a:ea typeface="思源黑体" panose="020B0500000000000000" charset="-122"/>
              </a:rPr>
              <a:t>年</a:t>
            </a:r>
            <a:r>
              <a:rPr lang="en-US" altLang="zh-CN" sz="1600" b="1" dirty="0">
                <a:solidFill>
                  <a:schemeClr val="bg1"/>
                </a:solidFill>
                <a:latin typeface="Times New Roman" panose="02020603050405020304" charset="0"/>
                <a:ea typeface="思源黑体" panose="020B0500000000000000" charset="-122"/>
              </a:rPr>
              <a:t>1</a:t>
            </a:r>
            <a:r>
              <a:rPr lang="zh-CN" altLang="en-US" sz="1600" b="1" dirty="0">
                <a:solidFill>
                  <a:schemeClr val="bg1"/>
                </a:solidFill>
                <a:latin typeface="Times New Roman" panose="02020603050405020304" charset="0"/>
                <a:ea typeface="思源黑体" panose="020B0500000000000000" charset="-122"/>
              </a:rPr>
              <a:t>月</a:t>
            </a:r>
            <a:r>
              <a:rPr lang="en-US" altLang="zh-CN" sz="1600" b="1" dirty="0">
                <a:solidFill>
                  <a:schemeClr val="bg1"/>
                </a:solidFill>
                <a:latin typeface="Times New Roman" panose="02020603050405020304" charset="0"/>
                <a:ea typeface="思源黑体" panose="020B0500000000000000" charset="-122"/>
              </a:rPr>
              <a:t>1</a:t>
            </a:r>
            <a:r>
              <a:rPr lang="zh-CN" altLang="en-US" sz="1600" b="1" dirty="0">
                <a:solidFill>
                  <a:schemeClr val="bg1"/>
                </a:solidFill>
                <a:latin typeface="Times New Roman" panose="02020603050405020304" charset="0"/>
                <a:ea typeface="思源黑体" panose="020B0500000000000000" charset="-122"/>
              </a:rPr>
              <a:t>日</a:t>
            </a:r>
            <a:endParaRPr lang="zh-CN" altLang="en-US" sz="1600" b="1" dirty="0">
              <a:solidFill>
                <a:schemeClr val="bg1"/>
              </a:solidFill>
              <a:latin typeface="Times New Roman" panose="02020603050405020304" charset="0"/>
              <a:ea typeface="思源黑体" panose="020B0500000000000000"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custDataLst>
              <p:tags r:id="rId1"/>
            </p:custDataLst>
          </p:nvPr>
        </p:nvSpPr>
        <p:spPr>
          <a:xfrm>
            <a:off x="702945" y="210693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5" name="文本框 34"/>
          <p:cNvSpPr txBox="1"/>
          <p:nvPr>
            <p:custDataLst>
              <p:tags r:id="rId2"/>
            </p:custDataLst>
          </p:nvPr>
        </p:nvSpPr>
        <p:spPr>
          <a:xfrm>
            <a:off x="746125" y="465328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 name="圆角矩形 2"/>
          <p:cNvSpPr/>
          <p:nvPr>
            <p:custDataLst>
              <p:tags r:id="rId3"/>
            </p:custDataLst>
          </p:nvPr>
        </p:nvSpPr>
        <p:spPr>
          <a:xfrm>
            <a:off x="4908713" y="2160953"/>
            <a:ext cx="2012120" cy="2012120"/>
          </a:xfrm>
          <a:prstGeom prst="roundRect">
            <a:avLst>
              <a:gd name="adj" fmla="val 26744"/>
            </a:avLst>
          </a:prstGeom>
          <a:solidFill>
            <a:srgbClr val="8CE1FF">
              <a:alpha val="61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80"/>
          </a:p>
        </p:txBody>
      </p:sp>
      <p:sp>
        <p:nvSpPr>
          <p:cNvPr id="10" name="任意多边形 9"/>
          <p:cNvSpPr/>
          <p:nvPr>
            <p:custDataLst>
              <p:tags r:id="rId4"/>
            </p:custDataLst>
          </p:nvPr>
        </p:nvSpPr>
        <p:spPr>
          <a:xfrm>
            <a:off x="4713895" y="1966894"/>
            <a:ext cx="2400238" cy="2400238"/>
          </a:xfrm>
          <a:custGeom>
            <a:avLst/>
            <a:gdLst/>
            <a:ahLst/>
            <a:cxnLst>
              <a:cxn ang="3">
                <a:pos x="hc" y="t"/>
              </a:cxn>
              <a:cxn ang="cd2">
                <a:pos x="l" y="vc"/>
              </a:cxn>
              <a:cxn ang="cd4">
                <a:pos x="hc" y="b"/>
              </a:cxn>
              <a:cxn ang="0">
                <a:pos x="r" y="vc"/>
              </a:cxn>
            </a:cxnLst>
            <a:rect l="l" t="t" r="r" b="b"/>
            <a:pathLst>
              <a:path w="4096" h="4096">
                <a:moveTo>
                  <a:pt x="2048" y="0"/>
                </a:moveTo>
                <a:cubicBezTo>
                  <a:pt x="2283" y="0"/>
                  <a:pt x="2518" y="90"/>
                  <a:pt x="2697" y="269"/>
                </a:cubicBezTo>
                <a:lnTo>
                  <a:pt x="3827" y="1398"/>
                </a:lnTo>
                <a:cubicBezTo>
                  <a:pt x="4185" y="1757"/>
                  <a:pt x="4185" y="2339"/>
                  <a:pt x="3827" y="2697"/>
                </a:cubicBezTo>
                <a:lnTo>
                  <a:pt x="2697" y="3827"/>
                </a:lnTo>
                <a:cubicBezTo>
                  <a:pt x="2339" y="4185"/>
                  <a:pt x="1757" y="4185"/>
                  <a:pt x="1398" y="3827"/>
                </a:cubicBezTo>
                <a:lnTo>
                  <a:pt x="269" y="2697"/>
                </a:lnTo>
                <a:cubicBezTo>
                  <a:pt x="-90" y="2339"/>
                  <a:pt x="-90" y="1757"/>
                  <a:pt x="269" y="1398"/>
                </a:cubicBezTo>
                <a:lnTo>
                  <a:pt x="1398" y="269"/>
                </a:lnTo>
                <a:cubicBezTo>
                  <a:pt x="1578" y="90"/>
                  <a:pt x="1813" y="0"/>
                  <a:pt x="2048" y="0"/>
                </a:cubicBezTo>
                <a:close/>
              </a:path>
            </a:pathLst>
          </a:custGeom>
          <a:solidFill>
            <a:srgbClr val="318AE6"/>
          </a:solidFill>
          <a:ln>
            <a:noFill/>
          </a:ln>
          <a:effectLst>
            <a:outerShdw blurRad="215900" dist="114300" dir="5400000" algn="t" rotWithShape="0">
              <a:srgbClr val="346CB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15655" tIns="283923" rIns="315655" bIns="252747" numCol="1" spcCol="0" rtlCol="0" fromWordArt="0" anchor="ctr" anchorCtr="0" forceAA="0" compatLnSpc="1">
            <a:normAutofit/>
          </a:bodyPr>
          <a:lstStyle/>
          <a:p>
            <a:pPr lvl="0" algn="ctr">
              <a:buClrTx/>
              <a:buSzTx/>
              <a:buFontTx/>
            </a:pPr>
            <a:r>
              <a:rPr lang="zh-CN" altLang="en-US" b="1" spc="130" dirty="0">
                <a:solidFill>
                  <a:schemeClr val="lt1">
                    <a:lumMod val="100000"/>
                  </a:schemeClr>
                </a:solidFill>
                <a:uFillTx/>
                <a:latin typeface="思源黑体 CN Heavy" panose="020B0A00000000000000" charset="-122"/>
                <a:ea typeface="思源黑体 CN Heavy" panose="020B0A00000000000000" charset="-122"/>
                <a:cs typeface="+mj-ea"/>
                <a:sym typeface="+mn-ea"/>
              </a:rPr>
              <a:t>单击此处添</a:t>
            </a:r>
            <a:endParaRPr lang="zh-CN" altLang="en-US" b="1" spc="130" dirty="0">
              <a:solidFill>
                <a:schemeClr val="lt1">
                  <a:lumMod val="100000"/>
                </a:schemeClr>
              </a:solidFill>
              <a:uFillTx/>
              <a:latin typeface="思源黑体 CN Heavy" panose="020B0A00000000000000" charset="-122"/>
              <a:ea typeface="思源黑体 CN Heavy" panose="020B0A00000000000000" charset="-122"/>
              <a:cs typeface="+mj-ea"/>
              <a:sym typeface="+mn-ea"/>
            </a:endParaRPr>
          </a:p>
          <a:p>
            <a:pPr lvl="0" algn="ctr">
              <a:buClrTx/>
              <a:buSzTx/>
              <a:buFontTx/>
            </a:pPr>
            <a:r>
              <a:rPr lang="zh-CN" altLang="en-US" b="1" spc="130" dirty="0">
                <a:solidFill>
                  <a:schemeClr val="lt1">
                    <a:lumMod val="100000"/>
                  </a:schemeClr>
                </a:solidFill>
                <a:uFillTx/>
                <a:latin typeface="思源黑体 CN Heavy" panose="020B0A00000000000000" charset="-122"/>
                <a:ea typeface="思源黑体 CN Heavy" panose="020B0A00000000000000" charset="-122"/>
                <a:cs typeface="+mj-ea"/>
                <a:sym typeface="+mn-ea"/>
              </a:rPr>
              <a:t>加项标题</a:t>
            </a:r>
            <a:endParaRPr lang="zh-CN" altLang="en-US" b="1" spc="130" dirty="0">
              <a:solidFill>
                <a:schemeClr val="lt1">
                  <a:lumMod val="100000"/>
                </a:schemeClr>
              </a:solidFill>
              <a:uFillTx/>
              <a:latin typeface="思源黑体 CN Heavy" panose="020B0A00000000000000" charset="-122"/>
              <a:ea typeface="思源黑体 CN Heavy" panose="020B0A00000000000000" charset="-122"/>
              <a:cs typeface="+mj-ea"/>
              <a:sym typeface="+mn-ea"/>
            </a:endParaRPr>
          </a:p>
        </p:txBody>
      </p:sp>
      <p:sp>
        <p:nvSpPr>
          <p:cNvPr id="18" name="任意多边形: 形状 14296"/>
          <p:cNvSpPr/>
          <p:nvPr>
            <p:custDataLst>
              <p:tags r:id="rId5"/>
            </p:custDataLst>
          </p:nvPr>
        </p:nvSpPr>
        <p:spPr>
          <a:xfrm rot="1800000">
            <a:off x="3709381" y="1531223"/>
            <a:ext cx="575327" cy="506074"/>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noFill/>
          <a:ln>
            <a:solidFill>
              <a:srgbClr val="5E9FE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0166" tIns="40083" rIns="80166" bIns="4008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14297" name="任意多边形: 形状 14296"/>
          <p:cNvSpPr/>
          <p:nvPr>
            <p:custDataLst>
              <p:tags r:id="rId6"/>
            </p:custDataLst>
          </p:nvPr>
        </p:nvSpPr>
        <p:spPr>
          <a:xfrm rot="1800000">
            <a:off x="3757323" y="1589155"/>
            <a:ext cx="479439" cy="404098"/>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gradFill>
            <a:gsLst>
              <a:gs pos="100000">
                <a:srgbClr val="8CE1FF"/>
              </a:gs>
              <a:gs pos="0">
                <a:srgbClr val="318AE6"/>
              </a:gs>
            </a:gsLst>
            <a:lin ang="5400000" scaled="0"/>
          </a:gradFill>
          <a:ln>
            <a:noFill/>
          </a:ln>
          <a:effectLst/>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80166" tIns="40083" rIns="80166" bIns="7905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5" b="1">
              <a:sym typeface="+mn-ea"/>
            </a:endParaRPr>
          </a:p>
        </p:txBody>
      </p:sp>
      <p:sp>
        <p:nvSpPr>
          <p:cNvPr id="14" name="任意多边形: 形状 14296"/>
          <p:cNvSpPr/>
          <p:nvPr>
            <p:custDataLst>
              <p:tags r:id="rId7"/>
            </p:custDataLst>
          </p:nvPr>
        </p:nvSpPr>
        <p:spPr>
          <a:xfrm rot="1800000">
            <a:off x="3725434" y="4340085"/>
            <a:ext cx="575327" cy="506074"/>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noFill/>
          <a:ln>
            <a:solidFill>
              <a:srgbClr val="5E9FE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0166" tIns="40083" rIns="80166" bIns="4008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15" name="任意多边形: 形状 14296"/>
          <p:cNvSpPr/>
          <p:nvPr>
            <p:custDataLst>
              <p:tags r:id="rId8"/>
            </p:custDataLst>
          </p:nvPr>
        </p:nvSpPr>
        <p:spPr>
          <a:xfrm rot="1800000">
            <a:off x="3777718" y="4385866"/>
            <a:ext cx="479439" cy="404098"/>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gradFill>
            <a:gsLst>
              <a:gs pos="100000">
                <a:srgbClr val="8CE1FF"/>
              </a:gs>
              <a:gs pos="0">
                <a:srgbClr val="318AE6"/>
              </a:gs>
            </a:gsLst>
            <a:lin ang="5400000" scaled="0"/>
          </a:gradFill>
          <a:ln>
            <a:noFill/>
          </a:ln>
          <a:effectLst/>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80166" tIns="40083" rIns="80166" bIns="7905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5" b="1">
              <a:sym typeface="+mn-ea"/>
            </a:endParaRPr>
          </a:p>
        </p:txBody>
      </p:sp>
      <p:sp>
        <p:nvSpPr>
          <p:cNvPr id="16" name="任意多边形: 形状 14296"/>
          <p:cNvSpPr/>
          <p:nvPr>
            <p:custDataLst>
              <p:tags r:id="rId9"/>
            </p:custDataLst>
          </p:nvPr>
        </p:nvSpPr>
        <p:spPr>
          <a:xfrm rot="1800000">
            <a:off x="7577724" y="1535470"/>
            <a:ext cx="575327" cy="506074"/>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noFill/>
          <a:ln>
            <a:solidFill>
              <a:srgbClr val="5E9FE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0166" tIns="40083" rIns="80166" bIns="4008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17" name="任意多边形: 形状 14296"/>
          <p:cNvSpPr/>
          <p:nvPr>
            <p:custDataLst>
              <p:tags r:id="rId10"/>
            </p:custDataLst>
          </p:nvPr>
        </p:nvSpPr>
        <p:spPr>
          <a:xfrm rot="1800000">
            <a:off x="7626536" y="1581248"/>
            <a:ext cx="479439" cy="404098"/>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gradFill>
            <a:gsLst>
              <a:gs pos="100000">
                <a:srgbClr val="8CE1FF"/>
              </a:gs>
              <a:gs pos="0">
                <a:srgbClr val="318AE6"/>
              </a:gs>
            </a:gsLst>
            <a:lin ang="5400000" scaled="0"/>
          </a:gradFill>
          <a:ln>
            <a:noFill/>
          </a:ln>
          <a:effectLst/>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80166" tIns="40083" rIns="80166" bIns="7905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5" b="1">
              <a:sym typeface="+mn-ea"/>
            </a:endParaRPr>
          </a:p>
        </p:txBody>
      </p:sp>
      <p:sp>
        <p:nvSpPr>
          <p:cNvPr id="26" name="任意多边形: 形状 14296"/>
          <p:cNvSpPr/>
          <p:nvPr>
            <p:custDataLst>
              <p:tags r:id="rId11"/>
            </p:custDataLst>
          </p:nvPr>
        </p:nvSpPr>
        <p:spPr>
          <a:xfrm rot="1800000">
            <a:off x="7562667" y="4340741"/>
            <a:ext cx="575327" cy="506074"/>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noFill/>
          <a:ln>
            <a:solidFill>
              <a:srgbClr val="5E9FE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0166" tIns="40083" rIns="80166" bIns="4008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27" name="任意多边形: 形状 14296"/>
          <p:cNvSpPr/>
          <p:nvPr>
            <p:custDataLst>
              <p:tags r:id="rId12"/>
            </p:custDataLst>
          </p:nvPr>
        </p:nvSpPr>
        <p:spPr>
          <a:xfrm rot="1800000">
            <a:off x="7610611" y="4381314"/>
            <a:ext cx="479439" cy="404098"/>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gradFill>
            <a:gsLst>
              <a:gs pos="100000">
                <a:srgbClr val="8CE1FF"/>
              </a:gs>
              <a:gs pos="0">
                <a:srgbClr val="318AE6"/>
              </a:gs>
            </a:gsLst>
            <a:lin ang="5400000" scaled="0"/>
          </a:gradFill>
          <a:ln>
            <a:noFill/>
          </a:ln>
          <a:effectLst/>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80166" tIns="40083" rIns="80166" bIns="7905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5" b="1">
              <a:sym typeface="+mn-ea"/>
            </a:endParaRPr>
          </a:p>
        </p:txBody>
      </p:sp>
      <p:pic>
        <p:nvPicPr>
          <p:cNvPr id="109" name="图片 108" descr="343439383331313b343532303033303bd2d1b9bad3a6d3c3"/>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7757487" y="4479484"/>
            <a:ext cx="202178" cy="207092"/>
          </a:xfrm>
          <a:prstGeom prst="rect">
            <a:avLst/>
          </a:prstGeom>
          <a:effectLst/>
        </p:spPr>
      </p:pic>
      <p:pic>
        <p:nvPicPr>
          <p:cNvPr id="32" name="图片 31" descr="343439383331313b343532303033313bd3a6d3c3c9ccb3c7"/>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7765040" y="1679419"/>
            <a:ext cx="200730" cy="207092"/>
          </a:xfrm>
          <a:prstGeom prst="rect">
            <a:avLst/>
          </a:prstGeom>
        </p:spPr>
      </p:pic>
      <p:sp>
        <p:nvSpPr>
          <p:cNvPr id="48" name="标题"/>
          <p:cNvSpPr txBox="1"/>
          <p:nvPr>
            <p:custDataLst>
              <p:tags r:id="rId19"/>
            </p:custDataLst>
          </p:nvPr>
        </p:nvSpPr>
        <p:spPr>
          <a:xfrm>
            <a:off x="402761" y="1129205"/>
            <a:ext cx="3085151" cy="837876"/>
          </a:xfrm>
          <a:prstGeom prst="rect">
            <a:avLst/>
          </a:prstGeom>
          <a:noFill/>
        </p:spPr>
        <p:txBody>
          <a:bodyPr wrap="square" lIns="0" tIns="0" rIns="0" bIns="0" rtlCol="0" anchor="b">
            <a:normAutofit/>
          </a:bodyPr>
          <a:lstStyle/>
          <a:p>
            <a:pPr algn="r"/>
            <a:r>
              <a:rPr lang="zh-CN" altLang="en-US" b="1" spc="300" dirty="0">
                <a:solidFill>
                  <a:srgbClr val="3B6EB2"/>
                </a:solidFill>
                <a:latin typeface="思源黑体 CN Heavy" panose="020B0A00000000000000" charset="-122"/>
                <a:ea typeface="思源黑体 CN Heavy" panose="020B0A00000000000000" charset="-122"/>
              </a:rPr>
              <a:t>请输您的标题</a:t>
            </a:r>
            <a:endParaRPr lang="zh-CN" altLang="en-US" b="1" spc="300" dirty="0">
              <a:solidFill>
                <a:srgbClr val="3B6EB2"/>
              </a:solidFill>
              <a:latin typeface="思源黑体 CN Heavy" panose="020B0A00000000000000" charset="-122"/>
              <a:ea typeface="思源黑体 CN Heavy" panose="020B0A00000000000000" charset="-122"/>
            </a:endParaRPr>
          </a:p>
        </p:txBody>
      </p:sp>
      <p:pic>
        <p:nvPicPr>
          <p:cNvPr id="20" name="图片 27" descr="343439383331313b343532303032383bbfcdbba7b9dcc0ed"/>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3918506" y="4471099"/>
            <a:ext cx="208329" cy="215720"/>
          </a:xfrm>
          <a:prstGeom prst="rect">
            <a:avLst/>
          </a:prstGeom>
          <a:gradFill>
            <a:gsLst>
              <a:gs pos="100000">
                <a:schemeClr val="accent1">
                  <a:lumMod val="70000"/>
                  <a:lumOff val="30000"/>
                </a:schemeClr>
              </a:gs>
              <a:gs pos="0">
                <a:schemeClr val="accent1">
                  <a:lumMod val="70000"/>
                  <a:lumOff val="30000"/>
                </a:schemeClr>
              </a:gs>
            </a:gsLst>
            <a:lin ang="10800000" scaled="0"/>
          </a:gradFill>
        </p:spPr>
      </p:pic>
      <p:pic>
        <p:nvPicPr>
          <p:cNvPr id="22" name="图片 28" descr="343435383036303b343532343134393bcdb7c4d4b7e7b1a9"/>
          <p:cNvPicPr>
            <a:picLocks noChangeAspect="1"/>
          </p:cNvPicPr>
          <p:nvPr>
            <p:custDataLst>
              <p:tags r:id="rId23"/>
            </p:custDataLst>
          </p:nvPr>
        </p:nvPicPr>
        <p:blipFill>
          <a:blip r:embed="rId24">
            <a:extLst>
              <a:ext uri="{96DAC541-7B7A-43D3-8B79-37D633B846F1}">
                <asvg:svgBlip xmlns:asvg="http://schemas.microsoft.com/office/drawing/2016/SVG/main" r:embed="rId25"/>
              </a:ext>
            </a:extLst>
          </a:blip>
          <a:stretch>
            <a:fillRect/>
          </a:stretch>
        </p:blipFill>
        <p:spPr>
          <a:xfrm>
            <a:off x="3875281" y="1662213"/>
            <a:ext cx="224350" cy="224350"/>
          </a:xfrm>
          <a:prstGeom prst="rect">
            <a:avLst/>
          </a:prstGeom>
        </p:spPr>
      </p:pic>
      <p:sp>
        <p:nvSpPr>
          <p:cNvPr id="24" name="标题"/>
          <p:cNvSpPr txBox="1"/>
          <p:nvPr>
            <p:custDataLst>
              <p:tags r:id="rId26"/>
            </p:custDataLst>
          </p:nvPr>
        </p:nvSpPr>
        <p:spPr>
          <a:xfrm>
            <a:off x="403585" y="4293069"/>
            <a:ext cx="3084833" cy="518840"/>
          </a:xfrm>
          <a:prstGeom prst="rect">
            <a:avLst/>
          </a:prstGeom>
          <a:noFill/>
        </p:spPr>
        <p:txBody>
          <a:bodyPr wrap="square" lIns="0" tIns="0" rIns="0" bIns="0" rtlCol="0" anchor="b">
            <a:normAutofit/>
          </a:bodyPr>
          <a:lstStyle/>
          <a:p>
            <a:pPr lvl="0" algn="r">
              <a:buClrTx/>
              <a:buSzTx/>
              <a:buFontTx/>
            </a:pPr>
            <a:r>
              <a:rPr lang="zh-CN" altLang="en-US" b="1" spc="300" dirty="0">
                <a:solidFill>
                  <a:srgbClr val="3B6EB2"/>
                </a:solidFill>
                <a:latin typeface="思源黑体 CN Heavy" panose="020B0A00000000000000" charset="-122"/>
                <a:ea typeface="思源黑体 CN Heavy" panose="020B0A00000000000000" charset="-122"/>
                <a:sym typeface="+mn-ea"/>
              </a:rPr>
              <a:t>请输您的标题</a:t>
            </a:r>
            <a:endParaRPr lang="zh-CN" altLang="en-US" b="1" spc="300" dirty="0">
              <a:solidFill>
                <a:srgbClr val="3B6EB2"/>
              </a:solidFill>
              <a:latin typeface="思源黑体 CN Heavy" panose="020B0A00000000000000" charset="-122"/>
              <a:ea typeface="思源黑体 CN Heavy" panose="020B0A00000000000000" charset="-122"/>
              <a:sym typeface="+mn-ea"/>
            </a:endParaRPr>
          </a:p>
        </p:txBody>
      </p:sp>
      <p:sp>
        <p:nvSpPr>
          <p:cNvPr id="28" name="标题"/>
          <p:cNvSpPr txBox="1"/>
          <p:nvPr>
            <p:custDataLst>
              <p:tags r:id="rId27"/>
            </p:custDataLst>
          </p:nvPr>
        </p:nvSpPr>
        <p:spPr>
          <a:xfrm>
            <a:off x="6937528" y="1129959"/>
            <a:ext cx="3085151" cy="837876"/>
          </a:xfrm>
          <a:prstGeom prst="rect">
            <a:avLst/>
          </a:prstGeom>
          <a:noFill/>
        </p:spPr>
        <p:txBody>
          <a:bodyPr wrap="square" lIns="0" tIns="0" rIns="0" bIns="0" rtlCol="0" anchor="b">
            <a:normAutofit/>
          </a:bodyPr>
          <a:lstStyle/>
          <a:p>
            <a:pPr lvl="0" algn="r">
              <a:buClrTx/>
              <a:buSzTx/>
              <a:buFontTx/>
            </a:pPr>
            <a:r>
              <a:rPr lang="zh-CN" altLang="en-US" b="1" spc="300" dirty="0">
                <a:solidFill>
                  <a:srgbClr val="3B6EB2"/>
                </a:solidFill>
                <a:latin typeface="思源黑体 CN Heavy" panose="020B0A00000000000000" charset="-122"/>
                <a:ea typeface="思源黑体 CN Heavy" panose="020B0A00000000000000" charset="-122"/>
                <a:sym typeface="+mn-ea"/>
              </a:rPr>
              <a:t>请输您的标题</a:t>
            </a:r>
            <a:endParaRPr lang="zh-CN" altLang="en-US" b="1" spc="300" dirty="0">
              <a:solidFill>
                <a:srgbClr val="3B6EB2"/>
              </a:solidFill>
              <a:latin typeface="思源黑体 CN Heavy" panose="020B0A00000000000000" charset="-122"/>
              <a:ea typeface="思源黑体 CN Heavy" panose="020B0A00000000000000" charset="-122"/>
              <a:sym typeface="+mn-ea"/>
            </a:endParaRPr>
          </a:p>
        </p:txBody>
      </p:sp>
      <p:sp>
        <p:nvSpPr>
          <p:cNvPr id="30" name="标题"/>
          <p:cNvSpPr txBox="1"/>
          <p:nvPr>
            <p:custDataLst>
              <p:tags r:id="rId28"/>
            </p:custDataLst>
          </p:nvPr>
        </p:nvSpPr>
        <p:spPr>
          <a:xfrm>
            <a:off x="8241030" y="4293235"/>
            <a:ext cx="1781175" cy="518795"/>
          </a:xfrm>
          <a:prstGeom prst="rect">
            <a:avLst/>
          </a:prstGeom>
          <a:noFill/>
        </p:spPr>
        <p:txBody>
          <a:bodyPr wrap="square" lIns="0" tIns="0" rIns="0" bIns="0" rtlCol="0" anchor="b">
            <a:normAutofit/>
          </a:bodyPr>
          <a:lstStyle/>
          <a:p>
            <a:pPr lvl="0" algn="r">
              <a:buClrTx/>
              <a:buSzTx/>
              <a:buFontTx/>
            </a:pPr>
            <a:r>
              <a:rPr lang="zh-CN" altLang="en-US" b="1" spc="300" dirty="0">
                <a:solidFill>
                  <a:srgbClr val="3B6EB2"/>
                </a:solidFill>
                <a:latin typeface="思源黑体 CN Heavy" panose="020B0A00000000000000" charset="-122"/>
                <a:ea typeface="思源黑体 CN Heavy" panose="020B0A00000000000000" charset="-122"/>
                <a:sym typeface="+mn-ea"/>
              </a:rPr>
              <a:t>请输您的标题</a:t>
            </a:r>
            <a:endParaRPr lang="zh-CN" altLang="en-US" b="1" spc="300" dirty="0">
              <a:solidFill>
                <a:srgbClr val="3B6EB2"/>
              </a:solidFill>
              <a:latin typeface="思源黑体 CN Heavy" panose="020B0A00000000000000" charset="-122"/>
              <a:ea typeface="思源黑体 CN Heavy" panose="020B0A00000000000000" charset="-122"/>
              <a:sym typeface="+mn-ea"/>
            </a:endParaRPr>
          </a:p>
        </p:txBody>
      </p:sp>
      <p:sp>
        <p:nvSpPr>
          <p:cNvPr id="21" name="文本框 20"/>
          <p:cNvSpPr txBox="1"/>
          <p:nvPr>
            <p:custDataLst>
              <p:tags r:id="rId29"/>
            </p:custDataLst>
          </p:nvPr>
        </p:nvSpPr>
        <p:spPr>
          <a:xfrm>
            <a:off x="1544320" y="208597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34" name="文本框 33"/>
          <p:cNvSpPr txBox="1"/>
          <p:nvPr>
            <p:custDataLst>
              <p:tags r:id="rId30"/>
            </p:custDataLst>
          </p:nvPr>
        </p:nvSpPr>
        <p:spPr>
          <a:xfrm>
            <a:off x="1544320" y="495617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36" name="文本框 35"/>
          <p:cNvSpPr txBox="1"/>
          <p:nvPr>
            <p:custDataLst>
              <p:tags r:id="rId31"/>
            </p:custDataLst>
          </p:nvPr>
        </p:nvSpPr>
        <p:spPr>
          <a:xfrm>
            <a:off x="8020685" y="208597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37" name="文本框 36"/>
          <p:cNvSpPr txBox="1"/>
          <p:nvPr>
            <p:custDataLst>
              <p:tags r:id="rId32"/>
            </p:custDataLst>
          </p:nvPr>
        </p:nvSpPr>
        <p:spPr>
          <a:xfrm>
            <a:off x="8108950" y="495617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58" name="Title 1"/>
          <p:cNvSpPr txBox="1"/>
          <p:nvPr>
            <p:custDataLst>
              <p:tags r:id="rId33"/>
            </p:custDataLst>
          </p:nvPr>
        </p:nvSpPr>
        <p:spPr>
          <a:xfrm>
            <a:off x="629920" y="254000"/>
            <a:ext cx="28054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algn="ctr"/>
            <a:r>
              <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rPr>
              <a:t>研究背景及意义</a:t>
            </a:r>
            <a:endPar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endParaRPr>
          </a:p>
        </p:txBody>
      </p:sp>
    </p:spTree>
    <p:custDataLst>
      <p:tags r:id="rId3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174365" y="3122295"/>
            <a:ext cx="5843270" cy="811530"/>
          </a:xfrm>
          <a:prstGeom prst="rect">
            <a:avLst/>
          </a:prstGeom>
          <a:noFill/>
        </p:spPr>
        <p:txBody>
          <a:bodyPr wrap="square" rtlCol="0">
            <a:spAutoFit/>
          </a:bodyPr>
          <a:lstStyle/>
          <a:p>
            <a:pPr lvl="0" algn="ctr">
              <a:lnSpc>
                <a:spcPct val="130000"/>
              </a:lnSpc>
              <a:buClrTx/>
              <a:buSzTx/>
              <a:buFontTx/>
            </a:pPr>
            <a:r>
              <a:rPr lang="zh-CN" altLang="en-US" sz="3600" b="1" dirty="0">
                <a:solidFill>
                  <a:srgbClr val="3B6EB2"/>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endParaRPr lang="zh-CN" altLang="en-US" sz="3600" b="1" dirty="0">
              <a:solidFill>
                <a:srgbClr val="3B6EB2"/>
              </a:solidFill>
              <a:latin typeface="思源黑体 CN Heavy" panose="020B0A00000000000000" charset="-122"/>
              <a:ea typeface="思源黑体 CN Heavy" panose="020B0A00000000000000" charset="-122"/>
              <a:cs typeface="微软雅黑" panose="020B0503020204020204" charset="-122"/>
              <a:sym typeface="+mn-ea"/>
            </a:endParaRPr>
          </a:p>
        </p:txBody>
      </p:sp>
      <p:sp>
        <p:nvSpPr>
          <p:cNvPr id="12" name="文本框 11"/>
          <p:cNvSpPr txBox="1"/>
          <p:nvPr/>
        </p:nvSpPr>
        <p:spPr>
          <a:xfrm>
            <a:off x="4572000" y="5066030"/>
            <a:ext cx="3048000" cy="398780"/>
          </a:xfrm>
          <a:prstGeom prst="rect">
            <a:avLst/>
          </a:prstGeom>
          <a:noFill/>
        </p:spPr>
        <p:txBody>
          <a:bodyPr wrap="square" rtlCol="0">
            <a:spAutoFit/>
          </a:bodyPr>
          <a:lstStyle/>
          <a:p>
            <a:pPr algn="ctr"/>
            <a:r>
              <a:rPr lang="zh-CN" altLang="en-US" sz="2000" b="1">
                <a:solidFill>
                  <a:srgbClr val="3B6EB2"/>
                </a:solidFill>
                <a:latin typeface="思源黑体 CN Heavy" panose="020B0A00000000000000" charset="-122"/>
                <a:ea typeface="思源黑体 CN Heavy" panose="020B0A00000000000000" charset="-122"/>
              </a:rPr>
              <a:t>添加小标题文字</a:t>
            </a:r>
            <a:endParaRPr lang="zh-CN" altLang="en-US" sz="2000" b="1">
              <a:solidFill>
                <a:srgbClr val="3B6EB2"/>
              </a:solidFill>
              <a:latin typeface="思源黑体 CN Heavy" panose="020B0A00000000000000" charset="-122"/>
              <a:ea typeface="思源黑体 CN Heavy" panose="020B0A00000000000000" charset="-122"/>
            </a:endParaRPr>
          </a:p>
        </p:txBody>
      </p:sp>
      <p:sp>
        <p:nvSpPr>
          <p:cNvPr id="14" name="文本占位符 13"/>
          <p:cNvSpPr>
            <a:spLocks noGrp="1"/>
          </p:cNvSpPr>
          <p:nvPr>
            <p:ph type="body" sz="quarter" idx="4294967295"/>
            <p:custDataLst>
              <p:tags r:id="rId2"/>
            </p:custDataLst>
          </p:nvPr>
        </p:nvSpPr>
        <p:spPr>
          <a:xfrm>
            <a:off x="4038283" y="3933825"/>
            <a:ext cx="4115435" cy="654685"/>
          </a:xfrm>
        </p:spPr>
        <p:txBody>
          <a:bodyPr>
            <a:normAutofit fontScale="90000"/>
          </a:bodyPr>
          <a:lstStyle/>
          <a:p>
            <a:pPr marL="0" indent="0">
              <a:buNone/>
            </a:pPr>
            <a:r>
              <a:rPr lang="zh-CN" altLang="en-US" sz="1800" dirty="0">
                <a:solidFill>
                  <a:srgbClr val="3B6EB2"/>
                </a:solidFill>
                <a:latin typeface="思源黑体 CN Light" panose="020B0300000000000000" charset="-122"/>
                <a:ea typeface="思源黑体 CN Light" panose="020B0300000000000000" charset="-122"/>
                <a:cs typeface="Times New Roman" panose="02020603050405020304" charset="0"/>
                <a:sym typeface="SJBesse" charset="-128"/>
              </a:rPr>
              <a:t>Please enter your English title here</a:t>
            </a:r>
            <a:endParaRPr lang="zh-CN" altLang="en-US" sz="1800" dirty="0">
              <a:solidFill>
                <a:srgbClr val="3B6EB2"/>
              </a:solidFill>
              <a:latin typeface="思源黑体 CN Light" panose="020B0300000000000000" charset="-122"/>
              <a:ea typeface="思源黑体 CN Light" panose="020B0300000000000000" charset="-122"/>
              <a:cs typeface="Times New Roman" panose="02020603050405020304" charset="0"/>
              <a:sym typeface="SJBesse" charset="-128"/>
            </a:endParaRPr>
          </a:p>
          <a:p>
            <a:pPr marL="0" indent="0">
              <a:buNone/>
            </a:pPr>
            <a:endParaRPr lang="zh-CN" altLang="en-US" sz="1800" dirty="0">
              <a:solidFill>
                <a:srgbClr val="3B6EB2"/>
              </a:solidFill>
              <a:latin typeface="思源黑体 CN Light" panose="020B0300000000000000" charset="-122"/>
              <a:ea typeface="思源黑体 CN Light" panose="020B0300000000000000" charset="-122"/>
              <a:cs typeface="Times New Roman" panose="02020603050405020304" charset="0"/>
              <a:sym typeface="SJBesse" charset="-128"/>
            </a:endParaRPr>
          </a:p>
        </p:txBody>
      </p:sp>
      <p:sp>
        <p:nvSpPr>
          <p:cNvPr id="13" name="文本框 12"/>
          <p:cNvSpPr txBox="1"/>
          <p:nvPr/>
        </p:nvSpPr>
        <p:spPr>
          <a:xfrm>
            <a:off x="5359400" y="1121410"/>
            <a:ext cx="1473200" cy="727075"/>
          </a:xfrm>
          <a:prstGeom prst="rect">
            <a:avLst/>
          </a:prstGeom>
          <a:noFill/>
        </p:spPr>
        <p:txBody>
          <a:bodyPr wrap="square" rtlCol="0">
            <a:noAutofit/>
          </a:bodyPr>
          <a:lstStyle/>
          <a:p>
            <a:pPr algn="ctr"/>
            <a:r>
              <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rPr>
              <a:t>03</a:t>
            </a:r>
            <a:endPar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1849120" y="2117090"/>
            <a:ext cx="3087370" cy="3926840"/>
          </a:xfrm>
          <a:prstGeom prst="rect">
            <a:avLst/>
          </a:prstGeom>
          <a:noFill/>
          <a:ln w="25400">
            <a:solidFill>
              <a:srgbClr val="318A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350">
              <a:solidFill>
                <a:schemeClr val="lt1"/>
              </a:solidFill>
              <a:latin typeface="微软雅黑" panose="020B0503020204020204" charset="-122"/>
              <a:ea typeface="微软雅黑" panose="020B0503020204020204" charset="-122"/>
              <a:cs typeface="+mn-ea"/>
              <a:sym typeface="+mn-lt"/>
            </a:endParaRPr>
          </a:p>
        </p:txBody>
      </p:sp>
      <p:sp>
        <p:nvSpPr>
          <p:cNvPr id="6" name="矩形 5"/>
          <p:cNvSpPr/>
          <p:nvPr>
            <p:custDataLst>
              <p:tags r:id="rId2"/>
            </p:custDataLst>
          </p:nvPr>
        </p:nvSpPr>
        <p:spPr>
          <a:xfrm>
            <a:off x="1135380" y="1436370"/>
            <a:ext cx="3087370" cy="3926840"/>
          </a:xfrm>
          <a:prstGeom prst="rect">
            <a:avLst/>
          </a:prstGeom>
          <a:noFill/>
          <a:ln w="25400">
            <a:solidFill>
              <a:srgbClr val="318A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350">
              <a:solidFill>
                <a:srgbClr val="9B2D2F"/>
              </a:solidFill>
              <a:latin typeface="微软雅黑" panose="020B0503020204020204" charset="-122"/>
              <a:ea typeface="微软雅黑" panose="020B0503020204020204" charset="-122"/>
              <a:cs typeface="+mn-ea"/>
              <a:sym typeface="+mn-lt"/>
            </a:endParaRPr>
          </a:p>
        </p:txBody>
      </p:sp>
      <p:pic>
        <p:nvPicPr>
          <p:cNvPr id="5" name="图片 4" descr="微信图片_20240104181656"/>
          <p:cNvPicPr>
            <a:picLocks noChangeAspect="1"/>
          </p:cNvPicPr>
          <p:nvPr/>
        </p:nvPicPr>
        <p:blipFill>
          <a:blip r:embed="rId3"/>
          <a:srcRect l="38780" r="8090"/>
          <a:stretch>
            <a:fillRect/>
          </a:stretch>
        </p:blipFill>
        <p:spPr>
          <a:xfrm>
            <a:off x="1475740" y="1737360"/>
            <a:ext cx="3194685" cy="4009390"/>
          </a:xfrm>
          <a:prstGeom prst="rect">
            <a:avLst/>
          </a:prstGeom>
        </p:spPr>
      </p:pic>
      <p:sp>
        <p:nvSpPr>
          <p:cNvPr id="39" name="文本框 12"/>
          <p:cNvSpPr txBox="1">
            <a:spLocks noChangeArrowheads="1"/>
          </p:cNvSpPr>
          <p:nvPr/>
        </p:nvSpPr>
        <p:spPr>
          <a:xfrm>
            <a:off x="6027738" y="2117025"/>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43" name="文本框 12"/>
          <p:cNvSpPr txBox="1">
            <a:spLocks noChangeArrowheads="1"/>
          </p:cNvSpPr>
          <p:nvPr/>
        </p:nvSpPr>
        <p:spPr>
          <a:xfrm>
            <a:off x="6026150" y="3522821"/>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7" name="文本框 6"/>
          <p:cNvSpPr txBox="1"/>
          <p:nvPr/>
        </p:nvSpPr>
        <p:spPr>
          <a:xfrm>
            <a:off x="6315364" y="1588952"/>
            <a:ext cx="2985722" cy="460375"/>
          </a:xfrm>
          <a:prstGeom prst="rect">
            <a:avLst/>
          </a:prstGeom>
          <a:noFill/>
        </p:spPr>
        <p:txBody>
          <a:bodyPr wrap="square" rtlCol="0">
            <a:spAutoFit/>
          </a:bodyPr>
          <a:lstStyle/>
          <a:p>
            <a:r>
              <a:rPr lang="zh-CN" altLang="en-US" sz="2400" b="1" dirty="0">
                <a:solidFill>
                  <a:srgbClr val="3B6EB2"/>
                </a:solidFill>
                <a:latin typeface="思源黑体 CN Heavy" panose="020B0A00000000000000" charset="-122"/>
                <a:ea typeface="思源黑体 CN Heavy" panose="020B0A00000000000000" charset="-122"/>
              </a:rPr>
              <a:t>添加标题内容</a:t>
            </a:r>
            <a:endParaRPr lang="zh-CN" altLang="en-US" sz="2400" b="1" dirty="0">
              <a:solidFill>
                <a:srgbClr val="3B6EB2"/>
              </a:solidFill>
              <a:latin typeface="思源黑体 CN Heavy" panose="020B0A00000000000000" charset="-122"/>
              <a:ea typeface="思源黑体 CN Heavy" panose="020B0A00000000000000" charset="-122"/>
            </a:endParaRPr>
          </a:p>
        </p:txBody>
      </p:sp>
      <p:sp>
        <p:nvSpPr>
          <p:cNvPr id="58" name="Title 1"/>
          <p:cNvSpPr txBox="1"/>
          <p:nvPr>
            <p:custDataLst>
              <p:tags r:id="rId4"/>
            </p:custDataLst>
          </p:nvPr>
        </p:nvSpPr>
        <p:spPr>
          <a:xfrm>
            <a:off x="629920" y="254000"/>
            <a:ext cx="28054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algn="ctr"/>
            <a:r>
              <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rPr>
              <a:t>研究背景及意义</a:t>
            </a:r>
            <a:endPar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endParaRPr>
          </a:p>
        </p:txBody>
      </p:sp>
    </p:spTree>
    <p:custDataLst>
      <p:tags r:id="rId5"/>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custDataLst>
              <p:tags r:id="rId1"/>
            </p:custDataLst>
          </p:nvPr>
        </p:nvSpPr>
        <p:spPr>
          <a:xfrm>
            <a:off x="702945" y="210693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2" name="等腰三角形 7"/>
          <p:cNvSpPr/>
          <p:nvPr>
            <p:custDataLst>
              <p:tags r:id="rId2"/>
            </p:custDataLst>
          </p:nvPr>
        </p:nvSpPr>
        <p:spPr>
          <a:xfrm>
            <a:off x="2338927" y="3009680"/>
            <a:ext cx="454259" cy="555500"/>
          </a:xfrm>
          <a:custGeom>
            <a:avLst/>
            <a:gdLst>
              <a:gd name="connsiteX0" fmla="*/ 0 w 1524762"/>
              <a:gd name="connsiteY0" fmla="*/ 1314450 h 1314450"/>
              <a:gd name="connsiteX1" fmla="*/ 762381 w 1524762"/>
              <a:gd name="connsiteY1" fmla="*/ 0 h 1314450"/>
              <a:gd name="connsiteX2" fmla="*/ 1524762 w 1524762"/>
              <a:gd name="connsiteY2" fmla="*/ 1314450 h 1314450"/>
              <a:gd name="connsiteX3" fmla="*/ 0 w 1524762"/>
              <a:gd name="connsiteY3" fmla="*/ 1314450 h 1314450"/>
              <a:gd name="connsiteX0-1" fmla="*/ 0 w 1524762"/>
              <a:gd name="connsiteY0-2" fmla="*/ 1314450 h 1314450"/>
              <a:gd name="connsiteX1-3" fmla="*/ 762381 w 1524762"/>
              <a:gd name="connsiteY1-4" fmla="*/ 0 h 1314450"/>
              <a:gd name="connsiteX2-5" fmla="*/ 1524762 w 1524762"/>
              <a:gd name="connsiteY2-6" fmla="*/ 1314450 h 1314450"/>
              <a:gd name="connsiteX3-7" fmla="*/ 0 w 1524762"/>
              <a:gd name="connsiteY3-8" fmla="*/ 1314450 h 1314450"/>
              <a:gd name="connsiteX0-9" fmla="*/ 0 w 1524762"/>
              <a:gd name="connsiteY0-10" fmla="*/ 1314450 h 1314450"/>
              <a:gd name="connsiteX1-11" fmla="*/ 762381 w 1524762"/>
              <a:gd name="connsiteY1-12" fmla="*/ 0 h 1314450"/>
              <a:gd name="connsiteX2-13" fmla="*/ 1524762 w 1524762"/>
              <a:gd name="connsiteY2-14" fmla="*/ 1314450 h 1314450"/>
              <a:gd name="connsiteX3-15" fmla="*/ 0 w 1524762"/>
              <a:gd name="connsiteY3-16" fmla="*/ 1314450 h 1314450"/>
              <a:gd name="connsiteX0-17" fmla="*/ 0 w 1524762"/>
              <a:gd name="connsiteY0-18" fmla="*/ 1314450 h 1314450"/>
              <a:gd name="connsiteX1-19" fmla="*/ 762381 w 1524762"/>
              <a:gd name="connsiteY1-20" fmla="*/ 0 h 1314450"/>
              <a:gd name="connsiteX2-21" fmla="*/ 1524762 w 1524762"/>
              <a:gd name="connsiteY2-22" fmla="*/ 1314450 h 1314450"/>
              <a:gd name="connsiteX3-23" fmla="*/ 0 w 1524762"/>
              <a:gd name="connsiteY3-24" fmla="*/ 1314450 h 1314450"/>
              <a:gd name="connsiteX0-25" fmla="*/ 0 w 1524762"/>
              <a:gd name="connsiteY0-26" fmla="*/ 1314450 h 1314450"/>
              <a:gd name="connsiteX1-27" fmla="*/ 762381 w 1524762"/>
              <a:gd name="connsiteY1-28" fmla="*/ 0 h 1314450"/>
              <a:gd name="connsiteX2-29" fmla="*/ 1524762 w 1524762"/>
              <a:gd name="connsiteY2-30" fmla="*/ 1314450 h 1314450"/>
              <a:gd name="connsiteX3-31" fmla="*/ 0 w 1524762"/>
              <a:gd name="connsiteY3-32" fmla="*/ 1314450 h 1314450"/>
              <a:gd name="connsiteX0-33" fmla="*/ 0 w 1524762"/>
              <a:gd name="connsiteY0-34" fmla="*/ 1314450 h 1314450"/>
              <a:gd name="connsiteX1-35" fmla="*/ 762381 w 1524762"/>
              <a:gd name="connsiteY1-36" fmla="*/ 0 h 1314450"/>
              <a:gd name="connsiteX2-37" fmla="*/ 1524762 w 1524762"/>
              <a:gd name="connsiteY2-38" fmla="*/ 1314450 h 1314450"/>
              <a:gd name="connsiteX3-39" fmla="*/ 0 w 1524762"/>
              <a:gd name="connsiteY3-40" fmla="*/ 1314450 h 1314450"/>
            </a:gdLst>
            <a:ahLst/>
            <a:cxnLst>
              <a:cxn ang="0">
                <a:pos x="connsiteX0-1" y="connsiteY0-2"/>
              </a:cxn>
              <a:cxn ang="0">
                <a:pos x="connsiteX1-3" y="connsiteY1-4"/>
              </a:cxn>
              <a:cxn ang="0">
                <a:pos x="connsiteX2-5" y="connsiteY2-6"/>
              </a:cxn>
              <a:cxn ang="0">
                <a:pos x="connsiteX3-7" y="connsiteY3-8"/>
              </a:cxn>
            </a:cxnLst>
            <a:rect l="l" t="t" r="r" b="b"/>
            <a:pathLst>
              <a:path w="1524762" h="1314450">
                <a:moveTo>
                  <a:pt x="0" y="1314450"/>
                </a:moveTo>
                <a:cubicBezTo>
                  <a:pt x="597027" y="971550"/>
                  <a:pt x="641604" y="609600"/>
                  <a:pt x="762381" y="0"/>
                </a:cubicBezTo>
                <a:cubicBezTo>
                  <a:pt x="864108" y="628650"/>
                  <a:pt x="1061085" y="1028700"/>
                  <a:pt x="1524762" y="1314450"/>
                </a:cubicBezTo>
                <a:lnTo>
                  <a:pt x="0" y="1314450"/>
                </a:lnTo>
                <a:close/>
              </a:path>
            </a:pathLst>
          </a:custGeom>
          <a:gradFill flip="none" rotWithShape="1">
            <a:gsLst>
              <a:gs pos="99301">
                <a:schemeClr val="accent1">
                  <a:lumMod val="20000"/>
                  <a:lumOff val="80000"/>
                </a:schemeClr>
              </a:gs>
              <a:gs pos="0">
                <a:srgbClr val="318AE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5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5" name="椭圆 4"/>
          <p:cNvSpPr/>
          <p:nvPr>
            <p:custDataLst>
              <p:tags r:id="rId3"/>
            </p:custDataLst>
          </p:nvPr>
        </p:nvSpPr>
        <p:spPr>
          <a:xfrm>
            <a:off x="2502308" y="2838721"/>
            <a:ext cx="127526" cy="127526"/>
          </a:xfrm>
          <a:prstGeom prst="ellipse">
            <a:avLst/>
          </a:prstGeom>
          <a:gradFill>
            <a:gsLst>
              <a:gs pos="99301">
                <a:schemeClr val="accent1">
                  <a:lumMod val="75000"/>
                </a:schemeClr>
              </a:gs>
              <a:gs pos="0">
                <a:schemeClr val="accent1"/>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6" name="椭圆 5"/>
          <p:cNvSpPr/>
          <p:nvPr>
            <p:custDataLst>
              <p:tags r:id="rId4"/>
            </p:custDataLst>
          </p:nvPr>
        </p:nvSpPr>
        <p:spPr>
          <a:xfrm>
            <a:off x="2459279" y="2796318"/>
            <a:ext cx="212677" cy="212677"/>
          </a:xfrm>
          <a:prstGeom prst="ellipse">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7" name="标题"/>
          <p:cNvSpPr txBox="1"/>
          <p:nvPr>
            <p:custDataLst>
              <p:tags r:id="rId5"/>
            </p:custDataLst>
          </p:nvPr>
        </p:nvSpPr>
        <p:spPr>
          <a:xfrm>
            <a:off x="1492915" y="1397855"/>
            <a:ext cx="2268075" cy="443591"/>
          </a:xfrm>
          <a:prstGeom prst="roundRect">
            <a:avLst>
              <a:gd name="adj" fmla="val 50000"/>
            </a:avLst>
          </a:prstGeom>
          <a:gradFill>
            <a:gsLst>
              <a:gs pos="100000">
                <a:srgbClr val="8CE1FF"/>
              </a:gs>
              <a:gs pos="31000">
                <a:srgbClr val="318AE6"/>
              </a:gs>
            </a:gsLst>
            <a:lin ang="2700000" scaled="0"/>
          </a:gradFill>
        </p:spPr>
        <p:txBody>
          <a:bodyPr wrap="square" lIns="0" tIns="0" rIns="0" bIns="0" rtlCol="0" anchor="ctr" anchorCtr="0">
            <a:noAutofit/>
          </a:bodyPr>
          <a:lstStyle/>
          <a:p>
            <a:pPr algn="ctr"/>
            <a:r>
              <a:rPr lang="zh-CN" altLang="en-US" b="1" spc="300" dirty="0">
                <a:solidFill>
                  <a:srgbClr val="FFFFFF"/>
                </a:solidFill>
                <a:latin typeface="思源黑体 CN Heavy" panose="020B0A00000000000000" charset="-122"/>
                <a:ea typeface="思源黑体 CN Heavy" panose="020B0A00000000000000" charset="-122"/>
              </a:rPr>
              <a:t>输入您的标题</a:t>
            </a:r>
            <a:endParaRPr lang="zh-CN" altLang="en-US" b="1" spc="300" dirty="0">
              <a:solidFill>
                <a:srgbClr val="FFFFFF"/>
              </a:solidFill>
              <a:latin typeface="思源黑体 CN Heavy" panose="020B0A00000000000000" charset="-122"/>
              <a:ea typeface="思源黑体 CN Heavy" panose="020B0A00000000000000" charset="-122"/>
            </a:endParaRPr>
          </a:p>
        </p:txBody>
      </p:sp>
      <p:sp>
        <p:nvSpPr>
          <p:cNvPr id="11" name="等腰三角形 7"/>
          <p:cNvSpPr/>
          <p:nvPr>
            <p:custDataLst>
              <p:tags r:id="rId6"/>
            </p:custDataLst>
          </p:nvPr>
        </p:nvSpPr>
        <p:spPr>
          <a:xfrm>
            <a:off x="5784251" y="3009680"/>
            <a:ext cx="454259" cy="555500"/>
          </a:xfrm>
          <a:custGeom>
            <a:avLst/>
            <a:gdLst>
              <a:gd name="connsiteX0" fmla="*/ 0 w 1524762"/>
              <a:gd name="connsiteY0" fmla="*/ 1314450 h 1314450"/>
              <a:gd name="connsiteX1" fmla="*/ 762381 w 1524762"/>
              <a:gd name="connsiteY1" fmla="*/ 0 h 1314450"/>
              <a:gd name="connsiteX2" fmla="*/ 1524762 w 1524762"/>
              <a:gd name="connsiteY2" fmla="*/ 1314450 h 1314450"/>
              <a:gd name="connsiteX3" fmla="*/ 0 w 1524762"/>
              <a:gd name="connsiteY3" fmla="*/ 1314450 h 1314450"/>
              <a:gd name="connsiteX0-1" fmla="*/ 0 w 1524762"/>
              <a:gd name="connsiteY0-2" fmla="*/ 1314450 h 1314450"/>
              <a:gd name="connsiteX1-3" fmla="*/ 762381 w 1524762"/>
              <a:gd name="connsiteY1-4" fmla="*/ 0 h 1314450"/>
              <a:gd name="connsiteX2-5" fmla="*/ 1524762 w 1524762"/>
              <a:gd name="connsiteY2-6" fmla="*/ 1314450 h 1314450"/>
              <a:gd name="connsiteX3-7" fmla="*/ 0 w 1524762"/>
              <a:gd name="connsiteY3-8" fmla="*/ 1314450 h 1314450"/>
              <a:gd name="connsiteX0-9" fmla="*/ 0 w 1524762"/>
              <a:gd name="connsiteY0-10" fmla="*/ 1314450 h 1314450"/>
              <a:gd name="connsiteX1-11" fmla="*/ 762381 w 1524762"/>
              <a:gd name="connsiteY1-12" fmla="*/ 0 h 1314450"/>
              <a:gd name="connsiteX2-13" fmla="*/ 1524762 w 1524762"/>
              <a:gd name="connsiteY2-14" fmla="*/ 1314450 h 1314450"/>
              <a:gd name="connsiteX3-15" fmla="*/ 0 w 1524762"/>
              <a:gd name="connsiteY3-16" fmla="*/ 1314450 h 1314450"/>
              <a:gd name="connsiteX0-17" fmla="*/ 0 w 1524762"/>
              <a:gd name="connsiteY0-18" fmla="*/ 1314450 h 1314450"/>
              <a:gd name="connsiteX1-19" fmla="*/ 762381 w 1524762"/>
              <a:gd name="connsiteY1-20" fmla="*/ 0 h 1314450"/>
              <a:gd name="connsiteX2-21" fmla="*/ 1524762 w 1524762"/>
              <a:gd name="connsiteY2-22" fmla="*/ 1314450 h 1314450"/>
              <a:gd name="connsiteX3-23" fmla="*/ 0 w 1524762"/>
              <a:gd name="connsiteY3-24" fmla="*/ 1314450 h 1314450"/>
              <a:gd name="connsiteX0-25" fmla="*/ 0 w 1524762"/>
              <a:gd name="connsiteY0-26" fmla="*/ 1314450 h 1314450"/>
              <a:gd name="connsiteX1-27" fmla="*/ 762381 w 1524762"/>
              <a:gd name="connsiteY1-28" fmla="*/ 0 h 1314450"/>
              <a:gd name="connsiteX2-29" fmla="*/ 1524762 w 1524762"/>
              <a:gd name="connsiteY2-30" fmla="*/ 1314450 h 1314450"/>
              <a:gd name="connsiteX3-31" fmla="*/ 0 w 1524762"/>
              <a:gd name="connsiteY3-32" fmla="*/ 1314450 h 1314450"/>
              <a:gd name="connsiteX0-33" fmla="*/ 0 w 1524762"/>
              <a:gd name="connsiteY0-34" fmla="*/ 1314450 h 1314450"/>
              <a:gd name="connsiteX1-35" fmla="*/ 762381 w 1524762"/>
              <a:gd name="connsiteY1-36" fmla="*/ 0 h 1314450"/>
              <a:gd name="connsiteX2-37" fmla="*/ 1524762 w 1524762"/>
              <a:gd name="connsiteY2-38" fmla="*/ 1314450 h 1314450"/>
              <a:gd name="connsiteX3-39" fmla="*/ 0 w 1524762"/>
              <a:gd name="connsiteY3-40" fmla="*/ 1314450 h 1314450"/>
            </a:gdLst>
            <a:ahLst/>
            <a:cxnLst>
              <a:cxn ang="0">
                <a:pos x="connsiteX0-1" y="connsiteY0-2"/>
              </a:cxn>
              <a:cxn ang="0">
                <a:pos x="connsiteX1-3" y="connsiteY1-4"/>
              </a:cxn>
              <a:cxn ang="0">
                <a:pos x="connsiteX2-5" y="connsiteY2-6"/>
              </a:cxn>
              <a:cxn ang="0">
                <a:pos x="connsiteX3-7" y="connsiteY3-8"/>
              </a:cxn>
            </a:cxnLst>
            <a:rect l="l" t="t" r="r" b="b"/>
            <a:pathLst>
              <a:path w="1524762" h="1314450">
                <a:moveTo>
                  <a:pt x="0" y="1314450"/>
                </a:moveTo>
                <a:cubicBezTo>
                  <a:pt x="597027" y="971550"/>
                  <a:pt x="641604" y="609600"/>
                  <a:pt x="762381" y="0"/>
                </a:cubicBezTo>
                <a:cubicBezTo>
                  <a:pt x="864108" y="628650"/>
                  <a:pt x="1061085" y="1028700"/>
                  <a:pt x="1524762" y="1314450"/>
                </a:cubicBezTo>
                <a:lnTo>
                  <a:pt x="0" y="1314450"/>
                </a:lnTo>
                <a:close/>
              </a:path>
            </a:pathLst>
          </a:custGeom>
          <a:gradFill flip="none" rotWithShape="1">
            <a:gsLst>
              <a:gs pos="99301">
                <a:schemeClr val="accent1">
                  <a:lumMod val="20000"/>
                  <a:lumOff val="80000"/>
                </a:schemeClr>
              </a:gs>
              <a:gs pos="0">
                <a:srgbClr val="318AE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prstClr val="white"/>
              </a:solidFill>
              <a:latin typeface="等线" panose="02010600030101010101" pitchFamily="2" charset="-122"/>
              <a:ea typeface="等线" panose="02010600030101010101" pitchFamily="2" charset="-122"/>
            </a:endParaRPr>
          </a:p>
        </p:txBody>
      </p:sp>
      <p:sp>
        <p:nvSpPr>
          <p:cNvPr id="12" name="椭圆 11"/>
          <p:cNvSpPr/>
          <p:nvPr>
            <p:custDataLst>
              <p:tags r:id="rId7"/>
            </p:custDataLst>
          </p:nvPr>
        </p:nvSpPr>
        <p:spPr>
          <a:xfrm>
            <a:off x="5947631" y="2838721"/>
            <a:ext cx="127526" cy="127526"/>
          </a:xfrm>
          <a:prstGeom prst="ellipse">
            <a:avLst/>
          </a:prstGeom>
          <a:gradFill>
            <a:gsLst>
              <a:gs pos="99301">
                <a:schemeClr val="accent1">
                  <a:lumMod val="75000"/>
                </a:schemeClr>
              </a:gs>
              <a:gs pos="0">
                <a:schemeClr val="accent1"/>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13" name="椭圆 12"/>
          <p:cNvSpPr/>
          <p:nvPr>
            <p:custDataLst>
              <p:tags r:id="rId8"/>
            </p:custDataLst>
          </p:nvPr>
        </p:nvSpPr>
        <p:spPr>
          <a:xfrm>
            <a:off x="5904604" y="2796318"/>
            <a:ext cx="212677" cy="212677"/>
          </a:xfrm>
          <a:prstGeom prst="ellipse">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19" name="等腰三角形 7"/>
          <p:cNvSpPr/>
          <p:nvPr>
            <p:custDataLst>
              <p:tags r:id="rId9"/>
            </p:custDataLst>
          </p:nvPr>
        </p:nvSpPr>
        <p:spPr>
          <a:xfrm>
            <a:off x="9228941" y="3011585"/>
            <a:ext cx="454259" cy="555500"/>
          </a:xfrm>
          <a:custGeom>
            <a:avLst/>
            <a:gdLst>
              <a:gd name="connsiteX0" fmla="*/ 0 w 1524762"/>
              <a:gd name="connsiteY0" fmla="*/ 1314450 h 1314450"/>
              <a:gd name="connsiteX1" fmla="*/ 762381 w 1524762"/>
              <a:gd name="connsiteY1" fmla="*/ 0 h 1314450"/>
              <a:gd name="connsiteX2" fmla="*/ 1524762 w 1524762"/>
              <a:gd name="connsiteY2" fmla="*/ 1314450 h 1314450"/>
              <a:gd name="connsiteX3" fmla="*/ 0 w 1524762"/>
              <a:gd name="connsiteY3" fmla="*/ 1314450 h 1314450"/>
              <a:gd name="connsiteX0-1" fmla="*/ 0 w 1524762"/>
              <a:gd name="connsiteY0-2" fmla="*/ 1314450 h 1314450"/>
              <a:gd name="connsiteX1-3" fmla="*/ 762381 w 1524762"/>
              <a:gd name="connsiteY1-4" fmla="*/ 0 h 1314450"/>
              <a:gd name="connsiteX2-5" fmla="*/ 1524762 w 1524762"/>
              <a:gd name="connsiteY2-6" fmla="*/ 1314450 h 1314450"/>
              <a:gd name="connsiteX3-7" fmla="*/ 0 w 1524762"/>
              <a:gd name="connsiteY3-8" fmla="*/ 1314450 h 1314450"/>
              <a:gd name="connsiteX0-9" fmla="*/ 0 w 1524762"/>
              <a:gd name="connsiteY0-10" fmla="*/ 1314450 h 1314450"/>
              <a:gd name="connsiteX1-11" fmla="*/ 762381 w 1524762"/>
              <a:gd name="connsiteY1-12" fmla="*/ 0 h 1314450"/>
              <a:gd name="connsiteX2-13" fmla="*/ 1524762 w 1524762"/>
              <a:gd name="connsiteY2-14" fmla="*/ 1314450 h 1314450"/>
              <a:gd name="connsiteX3-15" fmla="*/ 0 w 1524762"/>
              <a:gd name="connsiteY3-16" fmla="*/ 1314450 h 1314450"/>
              <a:gd name="connsiteX0-17" fmla="*/ 0 w 1524762"/>
              <a:gd name="connsiteY0-18" fmla="*/ 1314450 h 1314450"/>
              <a:gd name="connsiteX1-19" fmla="*/ 762381 w 1524762"/>
              <a:gd name="connsiteY1-20" fmla="*/ 0 h 1314450"/>
              <a:gd name="connsiteX2-21" fmla="*/ 1524762 w 1524762"/>
              <a:gd name="connsiteY2-22" fmla="*/ 1314450 h 1314450"/>
              <a:gd name="connsiteX3-23" fmla="*/ 0 w 1524762"/>
              <a:gd name="connsiteY3-24" fmla="*/ 1314450 h 1314450"/>
              <a:gd name="connsiteX0-25" fmla="*/ 0 w 1524762"/>
              <a:gd name="connsiteY0-26" fmla="*/ 1314450 h 1314450"/>
              <a:gd name="connsiteX1-27" fmla="*/ 762381 w 1524762"/>
              <a:gd name="connsiteY1-28" fmla="*/ 0 h 1314450"/>
              <a:gd name="connsiteX2-29" fmla="*/ 1524762 w 1524762"/>
              <a:gd name="connsiteY2-30" fmla="*/ 1314450 h 1314450"/>
              <a:gd name="connsiteX3-31" fmla="*/ 0 w 1524762"/>
              <a:gd name="connsiteY3-32" fmla="*/ 1314450 h 1314450"/>
              <a:gd name="connsiteX0-33" fmla="*/ 0 w 1524762"/>
              <a:gd name="connsiteY0-34" fmla="*/ 1314450 h 1314450"/>
              <a:gd name="connsiteX1-35" fmla="*/ 762381 w 1524762"/>
              <a:gd name="connsiteY1-36" fmla="*/ 0 h 1314450"/>
              <a:gd name="connsiteX2-37" fmla="*/ 1524762 w 1524762"/>
              <a:gd name="connsiteY2-38" fmla="*/ 1314450 h 1314450"/>
              <a:gd name="connsiteX3-39" fmla="*/ 0 w 1524762"/>
              <a:gd name="connsiteY3-40" fmla="*/ 1314450 h 1314450"/>
            </a:gdLst>
            <a:ahLst/>
            <a:cxnLst>
              <a:cxn ang="0">
                <a:pos x="connsiteX0-1" y="connsiteY0-2"/>
              </a:cxn>
              <a:cxn ang="0">
                <a:pos x="connsiteX1-3" y="connsiteY1-4"/>
              </a:cxn>
              <a:cxn ang="0">
                <a:pos x="connsiteX2-5" y="connsiteY2-6"/>
              </a:cxn>
              <a:cxn ang="0">
                <a:pos x="connsiteX3-7" y="connsiteY3-8"/>
              </a:cxn>
            </a:cxnLst>
            <a:rect l="l" t="t" r="r" b="b"/>
            <a:pathLst>
              <a:path w="1524762" h="1314450">
                <a:moveTo>
                  <a:pt x="0" y="1314450"/>
                </a:moveTo>
                <a:cubicBezTo>
                  <a:pt x="597027" y="971550"/>
                  <a:pt x="641604" y="609600"/>
                  <a:pt x="762381" y="0"/>
                </a:cubicBezTo>
                <a:cubicBezTo>
                  <a:pt x="864108" y="628650"/>
                  <a:pt x="1061085" y="1028700"/>
                  <a:pt x="1524762" y="1314450"/>
                </a:cubicBezTo>
                <a:lnTo>
                  <a:pt x="0" y="1314450"/>
                </a:lnTo>
                <a:close/>
              </a:path>
            </a:pathLst>
          </a:custGeom>
          <a:gradFill flip="none" rotWithShape="1">
            <a:gsLst>
              <a:gs pos="99301">
                <a:schemeClr val="accent1">
                  <a:lumMod val="20000"/>
                  <a:lumOff val="80000"/>
                </a:schemeClr>
              </a:gs>
              <a:gs pos="0">
                <a:srgbClr val="318AE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prstClr val="white"/>
              </a:solidFill>
              <a:latin typeface="等线" panose="02010600030101010101" pitchFamily="2" charset="-122"/>
              <a:ea typeface="等线" panose="02010600030101010101" pitchFamily="2" charset="-122"/>
            </a:endParaRPr>
          </a:p>
        </p:txBody>
      </p:sp>
      <p:sp>
        <p:nvSpPr>
          <p:cNvPr id="34" name="椭圆 33"/>
          <p:cNvSpPr/>
          <p:nvPr>
            <p:custDataLst>
              <p:tags r:id="rId10"/>
            </p:custDataLst>
          </p:nvPr>
        </p:nvSpPr>
        <p:spPr>
          <a:xfrm>
            <a:off x="9392955" y="2838721"/>
            <a:ext cx="127526" cy="127526"/>
          </a:xfrm>
          <a:prstGeom prst="ellipse">
            <a:avLst/>
          </a:prstGeom>
          <a:gradFill>
            <a:gsLst>
              <a:gs pos="99301">
                <a:schemeClr val="accent1">
                  <a:lumMod val="75000"/>
                </a:schemeClr>
              </a:gs>
              <a:gs pos="0">
                <a:schemeClr val="accent1"/>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36" name="椭圆 35"/>
          <p:cNvSpPr/>
          <p:nvPr>
            <p:custDataLst>
              <p:tags r:id="rId11"/>
            </p:custDataLst>
          </p:nvPr>
        </p:nvSpPr>
        <p:spPr>
          <a:xfrm>
            <a:off x="9350552" y="2796318"/>
            <a:ext cx="212677" cy="212677"/>
          </a:xfrm>
          <a:prstGeom prst="ellipse">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37" name="等腰三角形 7"/>
          <p:cNvSpPr/>
          <p:nvPr>
            <p:custDataLst>
              <p:tags r:id="rId12"/>
            </p:custDataLst>
          </p:nvPr>
        </p:nvSpPr>
        <p:spPr>
          <a:xfrm flipV="1">
            <a:off x="4061913" y="3608914"/>
            <a:ext cx="454259" cy="555500"/>
          </a:xfrm>
          <a:custGeom>
            <a:avLst/>
            <a:gdLst>
              <a:gd name="connsiteX0" fmla="*/ 0 w 1524762"/>
              <a:gd name="connsiteY0" fmla="*/ 1314450 h 1314450"/>
              <a:gd name="connsiteX1" fmla="*/ 762381 w 1524762"/>
              <a:gd name="connsiteY1" fmla="*/ 0 h 1314450"/>
              <a:gd name="connsiteX2" fmla="*/ 1524762 w 1524762"/>
              <a:gd name="connsiteY2" fmla="*/ 1314450 h 1314450"/>
              <a:gd name="connsiteX3" fmla="*/ 0 w 1524762"/>
              <a:gd name="connsiteY3" fmla="*/ 1314450 h 1314450"/>
              <a:gd name="connsiteX0-1" fmla="*/ 0 w 1524762"/>
              <a:gd name="connsiteY0-2" fmla="*/ 1314450 h 1314450"/>
              <a:gd name="connsiteX1-3" fmla="*/ 762381 w 1524762"/>
              <a:gd name="connsiteY1-4" fmla="*/ 0 h 1314450"/>
              <a:gd name="connsiteX2-5" fmla="*/ 1524762 w 1524762"/>
              <a:gd name="connsiteY2-6" fmla="*/ 1314450 h 1314450"/>
              <a:gd name="connsiteX3-7" fmla="*/ 0 w 1524762"/>
              <a:gd name="connsiteY3-8" fmla="*/ 1314450 h 1314450"/>
              <a:gd name="connsiteX0-9" fmla="*/ 0 w 1524762"/>
              <a:gd name="connsiteY0-10" fmla="*/ 1314450 h 1314450"/>
              <a:gd name="connsiteX1-11" fmla="*/ 762381 w 1524762"/>
              <a:gd name="connsiteY1-12" fmla="*/ 0 h 1314450"/>
              <a:gd name="connsiteX2-13" fmla="*/ 1524762 w 1524762"/>
              <a:gd name="connsiteY2-14" fmla="*/ 1314450 h 1314450"/>
              <a:gd name="connsiteX3-15" fmla="*/ 0 w 1524762"/>
              <a:gd name="connsiteY3-16" fmla="*/ 1314450 h 1314450"/>
              <a:gd name="connsiteX0-17" fmla="*/ 0 w 1524762"/>
              <a:gd name="connsiteY0-18" fmla="*/ 1314450 h 1314450"/>
              <a:gd name="connsiteX1-19" fmla="*/ 762381 w 1524762"/>
              <a:gd name="connsiteY1-20" fmla="*/ 0 h 1314450"/>
              <a:gd name="connsiteX2-21" fmla="*/ 1524762 w 1524762"/>
              <a:gd name="connsiteY2-22" fmla="*/ 1314450 h 1314450"/>
              <a:gd name="connsiteX3-23" fmla="*/ 0 w 1524762"/>
              <a:gd name="connsiteY3-24" fmla="*/ 1314450 h 1314450"/>
              <a:gd name="connsiteX0-25" fmla="*/ 0 w 1524762"/>
              <a:gd name="connsiteY0-26" fmla="*/ 1314450 h 1314450"/>
              <a:gd name="connsiteX1-27" fmla="*/ 762381 w 1524762"/>
              <a:gd name="connsiteY1-28" fmla="*/ 0 h 1314450"/>
              <a:gd name="connsiteX2-29" fmla="*/ 1524762 w 1524762"/>
              <a:gd name="connsiteY2-30" fmla="*/ 1314450 h 1314450"/>
              <a:gd name="connsiteX3-31" fmla="*/ 0 w 1524762"/>
              <a:gd name="connsiteY3-32" fmla="*/ 1314450 h 1314450"/>
              <a:gd name="connsiteX0-33" fmla="*/ 0 w 1524762"/>
              <a:gd name="connsiteY0-34" fmla="*/ 1314450 h 1314450"/>
              <a:gd name="connsiteX1-35" fmla="*/ 762381 w 1524762"/>
              <a:gd name="connsiteY1-36" fmla="*/ 0 h 1314450"/>
              <a:gd name="connsiteX2-37" fmla="*/ 1524762 w 1524762"/>
              <a:gd name="connsiteY2-38" fmla="*/ 1314450 h 1314450"/>
              <a:gd name="connsiteX3-39" fmla="*/ 0 w 1524762"/>
              <a:gd name="connsiteY3-40" fmla="*/ 1314450 h 1314450"/>
            </a:gdLst>
            <a:ahLst/>
            <a:cxnLst>
              <a:cxn ang="0">
                <a:pos x="connsiteX0-1" y="connsiteY0-2"/>
              </a:cxn>
              <a:cxn ang="0">
                <a:pos x="connsiteX1-3" y="connsiteY1-4"/>
              </a:cxn>
              <a:cxn ang="0">
                <a:pos x="connsiteX2-5" y="connsiteY2-6"/>
              </a:cxn>
              <a:cxn ang="0">
                <a:pos x="connsiteX3-7" y="connsiteY3-8"/>
              </a:cxn>
            </a:cxnLst>
            <a:rect l="l" t="t" r="r" b="b"/>
            <a:pathLst>
              <a:path w="1524762" h="1314450">
                <a:moveTo>
                  <a:pt x="0" y="1314450"/>
                </a:moveTo>
                <a:cubicBezTo>
                  <a:pt x="597027" y="971550"/>
                  <a:pt x="641604" y="609600"/>
                  <a:pt x="762381" y="0"/>
                </a:cubicBezTo>
                <a:cubicBezTo>
                  <a:pt x="864108" y="628650"/>
                  <a:pt x="1061085" y="1028700"/>
                  <a:pt x="1524762" y="1314450"/>
                </a:cubicBezTo>
                <a:lnTo>
                  <a:pt x="0" y="1314450"/>
                </a:lnTo>
                <a:close/>
              </a:path>
            </a:pathLst>
          </a:custGeom>
          <a:gradFill flip="none" rotWithShape="1">
            <a:gsLst>
              <a:gs pos="99301">
                <a:schemeClr val="accent1">
                  <a:lumMod val="20000"/>
                  <a:lumOff val="80000"/>
                </a:schemeClr>
              </a:gs>
              <a:gs pos="0">
                <a:srgbClr val="318AE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prstClr val="white"/>
              </a:solidFill>
              <a:latin typeface="等线" panose="02010600030101010101" pitchFamily="2" charset="-122"/>
              <a:ea typeface="等线" panose="02010600030101010101" pitchFamily="2" charset="-122"/>
            </a:endParaRPr>
          </a:p>
        </p:txBody>
      </p:sp>
      <p:sp>
        <p:nvSpPr>
          <p:cNvPr id="38" name="椭圆 37"/>
          <p:cNvSpPr/>
          <p:nvPr>
            <p:custDataLst>
              <p:tags r:id="rId13"/>
            </p:custDataLst>
          </p:nvPr>
        </p:nvSpPr>
        <p:spPr>
          <a:xfrm>
            <a:off x="4224658" y="4221216"/>
            <a:ext cx="127526" cy="127526"/>
          </a:xfrm>
          <a:prstGeom prst="ellipse">
            <a:avLst/>
          </a:prstGeom>
          <a:gradFill>
            <a:gsLst>
              <a:gs pos="99301">
                <a:schemeClr val="accent1">
                  <a:lumMod val="75000"/>
                </a:schemeClr>
              </a:gs>
              <a:gs pos="0">
                <a:schemeClr val="accent1"/>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39" name="椭圆 38"/>
          <p:cNvSpPr/>
          <p:nvPr>
            <p:custDataLst>
              <p:tags r:id="rId14"/>
            </p:custDataLst>
          </p:nvPr>
        </p:nvSpPr>
        <p:spPr>
          <a:xfrm>
            <a:off x="4182254" y="4178813"/>
            <a:ext cx="212677" cy="212677"/>
          </a:xfrm>
          <a:prstGeom prst="ellipse">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40" name="等腰三角形 7"/>
          <p:cNvSpPr/>
          <p:nvPr>
            <p:custDataLst>
              <p:tags r:id="rId15"/>
            </p:custDataLst>
          </p:nvPr>
        </p:nvSpPr>
        <p:spPr>
          <a:xfrm flipV="1">
            <a:off x="7506601" y="3611454"/>
            <a:ext cx="454259" cy="555500"/>
          </a:xfrm>
          <a:custGeom>
            <a:avLst/>
            <a:gdLst>
              <a:gd name="connsiteX0" fmla="*/ 0 w 1524762"/>
              <a:gd name="connsiteY0" fmla="*/ 1314450 h 1314450"/>
              <a:gd name="connsiteX1" fmla="*/ 762381 w 1524762"/>
              <a:gd name="connsiteY1" fmla="*/ 0 h 1314450"/>
              <a:gd name="connsiteX2" fmla="*/ 1524762 w 1524762"/>
              <a:gd name="connsiteY2" fmla="*/ 1314450 h 1314450"/>
              <a:gd name="connsiteX3" fmla="*/ 0 w 1524762"/>
              <a:gd name="connsiteY3" fmla="*/ 1314450 h 1314450"/>
              <a:gd name="connsiteX0-1" fmla="*/ 0 w 1524762"/>
              <a:gd name="connsiteY0-2" fmla="*/ 1314450 h 1314450"/>
              <a:gd name="connsiteX1-3" fmla="*/ 762381 w 1524762"/>
              <a:gd name="connsiteY1-4" fmla="*/ 0 h 1314450"/>
              <a:gd name="connsiteX2-5" fmla="*/ 1524762 w 1524762"/>
              <a:gd name="connsiteY2-6" fmla="*/ 1314450 h 1314450"/>
              <a:gd name="connsiteX3-7" fmla="*/ 0 w 1524762"/>
              <a:gd name="connsiteY3-8" fmla="*/ 1314450 h 1314450"/>
              <a:gd name="connsiteX0-9" fmla="*/ 0 w 1524762"/>
              <a:gd name="connsiteY0-10" fmla="*/ 1314450 h 1314450"/>
              <a:gd name="connsiteX1-11" fmla="*/ 762381 w 1524762"/>
              <a:gd name="connsiteY1-12" fmla="*/ 0 h 1314450"/>
              <a:gd name="connsiteX2-13" fmla="*/ 1524762 w 1524762"/>
              <a:gd name="connsiteY2-14" fmla="*/ 1314450 h 1314450"/>
              <a:gd name="connsiteX3-15" fmla="*/ 0 w 1524762"/>
              <a:gd name="connsiteY3-16" fmla="*/ 1314450 h 1314450"/>
              <a:gd name="connsiteX0-17" fmla="*/ 0 w 1524762"/>
              <a:gd name="connsiteY0-18" fmla="*/ 1314450 h 1314450"/>
              <a:gd name="connsiteX1-19" fmla="*/ 762381 w 1524762"/>
              <a:gd name="connsiteY1-20" fmla="*/ 0 h 1314450"/>
              <a:gd name="connsiteX2-21" fmla="*/ 1524762 w 1524762"/>
              <a:gd name="connsiteY2-22" fmla="*/ 1314450 h 1314450"/>
              <a:gd name="connsiteX3-23" fmla="*/ 0 w 1524762"/>
              <a:gd name="connsiteY3-24" fmla="*/ 1314450 h 1314450"/>
              <a:gd name="connsiteX0-25" fmla="*/ 0 w 1524762"/>
              <a:gd name="connsiteY0-26" fmla="*/ 1314450 h 1314450"/>
              <a:gd name="connsiteX1-27" fmla="*/ 762381 w 1524762"/>
              <a:gd name="connsiteY1-28" fmla="*/ 0 h 1314450"/>
              <a:gd name="connsiteX2-29" fmla="*/ 1524762 w 1524762"/>
              <a:gd name="connsiteY2-30" fmla="*/ 1314450 h 1314450"/>
              <a:gd name="connsiteX3-31" fmla="*/ 0 w 1524762"/>
              <a:gd name="connsiteY3-32" fmla="*/ 1314450 h 1314450"/>
              <a:gd name="connsiteX0-33" fmla="*/ 0 w 1524762"/>
              <a:gd name="connsiteY0-34" fmla="*/ 1314450 h 1314450"/>
              <a:gd name="connsiteX1-35" fmla="*/ 762381 w 1524762"/>
              <a:gd name="connsiteY1-36" fmla="*/ 0 h 1314450"/>
              <a:gd name="connsiteX2-37" fmla="*/ 1524762 w 1524762"/>
              <a:gd name="connsiteY2-38" fmla="*/ 1314450 h 1314450"/>
              <a:gd name="connsiteX3-39" fmla="*/ 0 w 1524762"/>
              <a:gd name="connsiteY3-40" fmla="*/ 1314450 h 1314450"/>
            </a:gdLst>
            <a:ahLst/>
            <a:cxnLst>
              <a:cxn ang="0">
                <a:pos x="connsiteX0-1" y="connsiteY0-2"/>
              </a:cxn>
              <a:cxn ang="0">
                <a:pos x="connsiteX1-3" y="connsiteY1-4"/>
              </a:cxn>
              <a:cxn ang="0">
                <a:pos x="connsiteX2-5" y="connsiteY2-6"/>
              </a:cxn>
              <a:cxn ang="0">
                <a:pos x="connsiteX3-7" y="connsiteY3-8"/>
              </a:cxn>
            </a:cxnLst>
            <a:rect l="l" t="t" r="r" b="b"/>
            <a:pathLst>
              <a:path w="1524762" h="1314450">
                <a:moveTo>
                  <a:pt x="0" y="1314450"/>
                </a:moveTo>
                <a:cubicBezTo>
                  <a:pt x="597027" y="971550"/>
                  <a:pt x="641604" y="609600"/>
                  <a:pt x="762381" y="0"/>
                </a:cubicBezTo>
                <a:cubicBezTo>
                  <a:pt x="864108" y="628650"/>
                  <a:pt x="1061085" y="1028700"/>
                  <a:pt x="1524762" y="1314450"/>
                </a:cubicBezTo>
                <a:lnTo>
                  <a:pt x="0" y="1314450"/>
                </a:lnTo>
                <a:close/>
              </a:path>
            </a:pathLst>
          </a:custGeom>
          <a:gradFill flip="none" rotWithShape="1">
            <a:gsLst>
              <a:gs pos="99301">
                <a:schemeClr val="accent1">
                  <a:lumMod val="20000"/>
                  <a:lumOff val="80000"/>
                </a:schemeClr>
              </a:gs>
              <a:gs pos="0">
                <a:srgbClr val="318AE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prstClr val="white"/>
              </a:solidFill>
              <a:latin typeface="等线" panose="02010600030101010101" pitchFamily="2" charset="-122"/>
              <a:ea typeface="等线" panose="02010600030101010101" pitchFamily="2" charset="-122"/>
            </a:endParaRPr>
          </a:p>
        </p:txBody>
      </p:sp>
      <p:sp>
        <p:nvSpPr>
          <p:cNvPr id="41" name="椭圆 40"/>
          <p:cNvSpPr/>
          <p:nvPr>
            <p:custDataLst>
              <p:tags r:id="rId16"/>
            </p:custDataLst>
          </p:nvPr>
        </p:nvSpPr>
        <p:spPr>
          <a:xfrm>
            <a:off x="7669982" y="4221216"/>
            <a:ext cx="127526" cy="127526"/>
          </a:xfrm>
          <a:prstGeom prst="ellipse">
            <a:avLst/>
          </a:prstGeom>
          <a:gradFill>
            <a:gsLst>
              <a:gs pos="99301">
                <a:schemeClr val="accent1">
                  <a:lumMod val="75000"/>
                </a:schemeClr>
              </a:gs>
              <a:gs pos="0">
                <a:schemeClr val="accent1"/>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42" name="椭圆 41"/>
          <p:cNvSpPr/>
          <p:nvPr>
            <p:custDataLst>
              <p:tags r:id="rId17"/>
            </p:custDataLst>
          </p:nvPr>
        </p:nvSpPr>
        <p:spPr>
          <a:xfrm>
            <a:off x="7627577" y="4178813"/>
            <a:ext cx="212677" cy="212677"/>
          </a:xfrm>
          <a:prstGeom prst="ellipse">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55" name="标题"/>
          <p:cNvSpPr txBox="1"/>
          <p:nvPr>
            <p:custDataLst>
              <p:tags r:id="rId18"/>
            </p:custDataLst>
          </p:nvPr>
        </p:nvSpPr>
        <p:spPr>
          <a:xfrm>
            <a:off x="4874551" y="1397855"/>
            <a:ext cx="2268075" cy="443591"/>
          </a:xfrm>
          <a:prstGeom prst="roundRect">
            <a:avLst>
              <a:gd name="adj" fmla="val 50000"/>
            </a:avLst>
          </a:prstGeom>
          <a:gradFill>
            <a:gsLst>
              <a:gs pos="100000">
                <a:srgbClr val="8CE1FF"/>
              </a:gs>
              <a:gs pos="31000">
                <a:srgbClr val="318AE6"/>
              </a:gs>
            </a:gsLst>
            <a:lin ang="2700000" scaled="0"/>
          </a:gradFill>
        </p:spPr>
        <p:txBody>
          <a:bodyPr wrap="square" lIns="0" tIns="0" rIns="0" bIns="0" rtlCol="0" anchor="ctr" anchorCtr="0">
            <a:noAutofit/>
          </a:bodyPr>
          <a:lstStyle/>
          <a:p>
            <a:pPr algn="ctr"/>
            <a:r>
              <a:rPr lang="zh-CN" altLang="en-US" b="1" spc="300" dirty="0">
                <a:solidFill>
                  <a:srgbClr val="FFFFFF"/>
                </a:solidFill>
                <a:latin typeface="思源黑体 CN Heavy" panose="020B0A00000000000000" charset="-122"/>
                <a:ea typeface="思源黑体 CN Heavy" panose="020B0A00000000000000" charset="-122"/>
              </a:rPr>
              <a:t>输入您的标题</a:t>
            </a:r>
            <a:endParaRPr lang="zh-CN" altLang="en-US" b="1" spc="300" dirty="0">
              <a:solidFill>
                <a:srgbClr val="FFFFFF"/>
              </a:solidFill>
              <a:latin typeface="思源黑体 CN Heavy" panose="020B0A00000000000000" charset="-122"/>
              <a:ea typeface="思源黑体 CN Heavy" panose="020B0A00000000000000" charset="-122"/>
            </a:endParaRPr>
          </a:p>
        </p:txBody>
      </p:sp>
      <p:sp>
        <p:nvSpPr>
          <p:cNvPr id="57" name="标题"/>
          <p:cNvSpPr txBox="1"/>
          <p:nvPr>
            <p:custDataLst>
              <p:tags r:id="rId19"/>
            </p:custDataLst>
          </p:nvPr>
        </p:nvSpPr>
        <p:spPr>
          <a:xfrm>
            <a:off x="8323684" y="1397855"/>
            <a:ext cx="2268075" cy="443591"/>
          </a:xfrm>
          <a:prstGeom prst="roundRect">
            <a:avLst>
              <a:gd name="adj" fmla="val 50000"/>
            </a:avLst>
          </a:prstGeom>
          <a:gradFill>
            <a:gsLst>
              <a:gs pos="100000">
                <a:srgbClr val="8CE1FF"/>
              </a:gs>
              <a:gs pos="31000">
                <a:srgbClr val="318AE6"/>
              </a:gs>
            </a:gsLst>
            <a:lin ang="2700000" scaled="0"/>
          </a:gradFill>
        </p:spPr>
        <p:txBody>
          <a:bodyPr wrap="square" lIns="0" tIns="0" rIns="0" bIns="0" rtlCol="0" anchor="ctr" anchorCtr="0">
            <a:noAutofit/>
          </a:bodyPr>
          <a:lstStyle/>
          <a:p>
            <a:pPr algn="ctr"/>
            <a:r>
              <a:rPr lang="zh-CN" altLang="en-US" b="1" spc="300" dirty="0">
                <a:solidFill>
                  <a:srgbClr val="FFFFFF"/>
                </a:solidFill>
                <a:latin typeface="思源黑体 CN Heavy" panose="020B0A00000000000000" charset="-122"/>
                <a:ea typeface="思源黑体 CN Heavy" panose="020B0A00000000000000" charset="-122"/>
              </a:rPr>
              <a:t>输入您的标题</a:t>
            </a:r>
            <a:endParaRPr lang="zh-CN" altLang="en-US" b="1" spc="300" dirty="0">
              <a:solidFill>
                <a:srgbClr val="FFFFFF"/>
              </a:solidFill>
              <a:latin typeface="思源黑体 CN Heavy" panose="020B0A00000000000000" charset="-122"/>
              <a:ea typeface="思源黑体 CN Heavy" panose="020B0A00000000000000" charset="-122"/>
            </a:endParaRPr>
          </a:p>
        </p:txBody>
      </p:sp>
      <p:sp>
        <p:nvSpPr>
          <p:cNvPr id="59" name="标题"/>
          <p:cNvSpPr txBox="1"/>
          <p:nvPr>
            <p:custDataLst>
              <p:tags r:id="rId20"/>
            </p:custDataLst>
          </p:nvPr>
        </p:nvSpPr>
        <p:spPr>
          <a:xfrm>
            <a:off x="6702064" y="4530491"/>
            <a:ext cx="2268075" cy="443591"/>
          </a:xfrm>
          <a:prstGeom prst="roundRect">
            <a:avLst>
              <a:gd name="adj" fmla="val 50000"/>
            </a:avLst>
          </a:prstGeom>
          <a:gradFill>
            <a:gsLst>
              <a:gs pos="100000">
                <a:srgbClr val="8CE1FF"/>
              </a:gs>
              <a:gs pos="31000">
                <a:srgbClr val="318AE6"/>
              </a:gs>
            </a:gsLst>
            <a:lin ang="2700000" scaled="0"/>
          </a:gradFill>
        </p:spPr>
        <p:txBody>
          <a:bodyPr wrap="square" lIns="0" tIns="0" rIns="0" bIns="0" rtlCol="0" anchor="ctr" anchorCtr="0">
            <a:noAutofit/>
          </a:bodyPr>
          <a:lstStyle/>
          <a:p>
            <a:pPr algn="ctr"/>
            <a:r>
              <a:rPr lang="zh-CN" altLang="en-US" b="1" spc="300" dirty="0">
                <a:solidFill>
                  <a:srgbClr val="FFFFFF"/>
                </a:solidFill>
                <a:latin typeface="思源黑体 CN Heavy" panose="020B0A00000000000000" charset="-122"/>
                <a:ea typeface="思源黑体 CN Heavy" panose="020B0A00000000000000" charset="-122"/>
              </a:rPr>
              <a:t>输入您的标题</a:t>
            </a:r>
            <a:endParaRPr lang="zh-CN" altLang="en-US" b="1" spc="300" dirty="0">
              <a:solidFill>
                <a:srgbClr val="FFFFFF"/>
              </a:solidFill>
              <a:latin typeface="思源黑体 CN Heavy" panose="020B0A00000000000000" charset="-122"/>
              <a:ea typeface="思源黑体 CN Heavy" panose="020B0A00000000000000" charset="-122"/>
            </a:endParaRPr>
          </a:p>
        </p:txBody>
      </p:sp>
      <p:sp>
        <p:nvSpPr>
          <p:cNvPr id="61" name="标题"/>
          <p:cNvSpPr txBox="1"/>
          <p:nvPr>
            <p:custDataLst>
              <p:tags r:id="rId21"/>
            </p:custDataLst>
          </p:nvPr>
        </p:nvSpPr>
        <p:spPr>
          <a:xfrm>
            <a:off x="3154806" y="4530491"/>
            <a:ext cx="2268075" cy="443591"/>
          </a:xfrm>
          <a:prstGeom prst="roundRect">
            <a:avLst>
              <a:gd name="adj" fmla="val 50000"/>
            </a:avLst>
          </a:prstGeom>
          <a:gradFill>
            <a:gsLst>
              <a:gs pos="100000">
                <a:srgbClr val="8CE1FF"/>
              </a:gs>
              <a:gs pos="31000">
                <a:srgbClr val="318AE6"/>
              </a:gs>
            </a:gsLst>
            <a:lin ang="2700000" scaled="0"/>
          </a:gradFill>
        </p:spPr>
        <p:txBody>
          <a:bodyPr wrap="square" lIns="0" tIns="0" rIns="0" bIns="0" rtlCol="0" anchor="ctr" anchorCtr="0">
            <a:noAutofit/>
          </a:bodyPr>
          <a:lstStyle/>
          <a:p>
            <a:pPr algn="ctr"/>
            <a:r>
              <a:rPr lang="zh-CN" altLang="en-US" b="1" spc="300" dirty="0">
                <a:solidFill>
                  <a:srgbClr val="FFFFFF"/>
                </a:solidFill>
                <a:latin typeface="思源黑体 CN Heavy" panose="020B0A00000000000000" charset="-122"/>
                <a:ea typeface="思源黑体 CN Heavy" panose="020B0A00000000000000" charset="-122"/>
              </a:rPr>
              <a:t>输入您的标题</a:t>
            </a:r>
            <a:endParaRPr lang="zh-CN" altLang="en-US" b="1" spc="300" dirty="0">
              <a:solidFill>
                <a:srgbClr val="FFFFFF"/>
              </a:solidFill>
              <a:latin typeface="思源黑体 CN Heavy" panose="020B0A00000000000000" charset="-122"/>
              <a:ea typeface="思源黑体 CN Heavy" panose="020B0A00000000000000" charset="-122"/>
            </a:endParaRPr>
          </a:p>
        </p:txBody>
      </p:sp>
      <p:cxnSp>
        <p:nvCxnSpPr>
          <p:cNvPr id="4" name="直接连接符 3"/>
          <p:cNvCxnSpPr/>
          <p:nvPr/>
        </p:nvCxnSpPr>
        <p:spPr>
          <a:xfrm>
            <a:off x="0" y="3594100"/>
            <a:ext cx="12223750" cy="0"/>
          </a:xfrm>
          <a:prstGeom prst="lin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cxnSp>
      <p:sp>
        <p:nvSpPr>
          <p:cNvPr id="35" name="文本框 34"/>
          <p:cNvSpPr txBox="1"/>
          <p:nvPr>
            <p:custDataLst>
              <p:tags r:id="rId22"/>
            </p:custDataLst>
          </p:nvPr>
        </p:nvSpPr>
        <p:spPr>
          <a:xfrm>
            <a:off x="1480185" y="1854200"/>
            <a:ext cx="2374265" cy="885825"/>
          </a:xfrm>
          <a:prstGeom prst="rect">
            <a:avLst/>
          </a:prstGeom>
          <a:noFill/>
        </p:spPr>
        <p:txBody>
          <a:bodyPr wrap="square">
            <a:no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16" name="文本框 15"/>
          <p:cNvSpPr txBox="1"/>
          <p:nvPr>
            <p:custDataLst>
              <p:tags r:id="rId23"/>
            </p:custDataLst>
          </p:nvPr>
        </p:nvSpPr>
        <p:spPr>
          <a:xfrm>
            <a:off x="4925060" y="1854200"/>
            <a:ext cx="2374265" cy="885825"/>
          </a:xfrm>
          <a:prstGeom prst="rect">
            <a:avLst/>
          </a:prstGeom>
          <a:noFill/>
        </p:spPr>
        <p:txBody>
          <a:bodyPr wrap="square">
            <a:no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17" name="文本框 16"/>
          <p:cNvSpPr txBox="1"/>
          <p:nvPr>
            <p:custDataLst>
              <p:tags r:id="rId24"/>
            </p:custDataLst>
          </p:nvPr>
        </p:nvSpPr>
        <p:spPr>
          <a:xfrm>
            <a:off x="8369935" y="1854200"/>
            <a:ext cx="2374265" cy="885825"/>
          </a:xfrm>
          <a:prstGeom prst="rect">
            <a:avLst/>
          </a:prstGeom>
          <a:noFill/>
        </p:spPr>
        <p:txBody>
          <a:bodyPr wrap="square">
            <a:no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18" name="文本框 17"/>
          <p:cNvSpPr txBox="1"/>
          <p:nvPr>
            <p:custDataLst>
              <p:tags r:id="rId25"/>
            </p:custDataLst>
          </p:nvPr>
        </p:nvSpPr>
        <p:spPr>
          <a:xfrm>
            <a:off x="3141980" y="499554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20" name="文本框 19"/>
          <p:cNvSpPr txBox="1"/>
          <p:nvPr>
            <p:custDataLst>
              <p:tags r:id="rId26"/>
            </p:custDataLst>
          </p:nvPr>
        </p:nvSpPr>
        <p:spPr>
          <a:xfrm>
            <a:off x="6680835" y="499554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58" name="Title 1"/>
          <p:cNvSpPr txBox="1"/>
          <p:nvPr>
            <p:custDataLst>
              <p:tags r:id="rId27"/>
            </p:custDataLst>
          </p:nvPr>
        </p:nvSpPr>
        <p:spPr>
          <a:xfrm>
            <a:off x="629920" y="254000"/>
            <a:ext cx="28054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algn="ctr"/>
            <a:r>
              <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rPr>
              <a:t>研究背景及意义</a:t>
            </a:r>
            <a:endPar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endParaRPr>
          </a:p>
        </p:txBody>
      </p:sp>
    </p:spTree>
    <p:custDataLst>
      <p:tags r:id="rId28"/>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174365" y="3122295"/>
            <a:ext cx="5843270" cy="811530"/>
          </a:xfrm>
          <a:prstGeom prst="rect">
            <a:avLst/>
          </a:prstGeom>
          <a:noFill/>
        </p:spPr>
        <p:txBody>
          <a:bodyPr wrap="square" rtlCol="0">
            <a:spAutoFit/>
          </a:bodyPr>
          <a:lstStyle/>
          <a:p>
            <a:pPr lvl="0" algn="ctr">
              <a:lnSpc>
                <a:spcPct val="130000"/>
              </a:lnSpc>
              <a:buClrTx/>
              <a:buSzTx/>
              <a:buFontTx/>
            </a:pPr>
            <a:r>
              <a:rPr lang="zh-CN" altLang="en-US" sz="3600" b="1" dirty="0">
                <a:solidFill>
                  <a:srgbClr val="3B6EB2"/>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endParaRPr lang="zh-CN" altLang="en-US" sz="3600" b="1" dirty="0">
              <a:solidFill>
                <a:srgbClr val="3B6EB2"/>
              </a:solidFill>
              <a:latin typeface="思源黑体 CN Heavy" panose="020B0A00000000000000" charset="-122"/>
              <a:ea typeface="思源黑体 CN Heavy" panose="020B0A00000000000000" charset="-122"/>
              <a:cs typeface="微软雅黑" panose="020B0503020204020204" charset="-122"/>
              <a:sym typeface="+mn-ea"/>
            </a:endParaRPr>
          </a:p>
        </p:txBody>
      </p:sp>
      <p:sp>
        <p:nvSpPr>
          <p:cNvPr id="12" name="文本框 11"/>
          <p:cNvSpPr txBox="1"/>
          <p:nvPr/>
        </p:nvSpPr>
        <p:spPr>
          <a:xfrm>
            <a:off x="4572000" y="5066030"/>
            <a:ext cx="3048000" cy="398780"/>
          </a:xfrm>
          <a:prstGeom prst="rect">
            <a:avLst/>
          </a:prstGeom>
          <a:noFill/>
        </p:spPr>
        <p:txBody>
          <a:bodyPr wrap="square" rtlCol="0">
            <a:spAutoFit/>
          </a:bodyPr>
          <a:lstStyle/>
          <a:p>
            <a:pPr algn="ctr"/>
            <a:r>
              <a:rPr lang="zh-CN" altLang="en-US" sz="2000" b="1">
                <a:solidFill>
                  <a:srgbClr val="3B6EB2"/>
                </a:solidFill>
                <a:latin typeface="思源黑体 CN Heavy" panose="020B0A00000000000000" charset="-122"/>
                <a:ea typeface="思源黑体 CN Heavy" panose="020B0A00000000000000" charset="-122"/>
              </a:rPr>
              <a:t>添加小标题文字</a:t>
            </a:r>
            <a:endParaRPr lang="zh-CN" altLang="en-US" sz="2000" b="1">
              <a:solidFill>
                <a:srgbClr val="3B6EB2"/>
              </a:solidFill>
              <a:latin typeface="思源黑体 CN Heavy" panose="020B0A00000000000000" charset="-122"/>
              <a:ea typeface="思源黑体 CN Heavy" panose="020B0A00000000000000" charset="-122"/>
            </a:endParaRPr>
          </a:p>
        </p:txBody>
      </p:sp>
      <p:sp>
        <p:nvSpPr>
          <p:cNvPr id="14" name="文本占位符 13"/>
          <p:cNvSpPr>
            <a:spLocks noGrp="1"/>
          </p:cNvSpPr>
          <p:nvPr>
            <p:ph type="body" sz="quarter" idx="4294967295"/>
            <p:custDataLst>
              <p:tags r:id="rId2"/>
            </p:custDataLst>
          </p:nvPr>
        </p:nvSpPr>
        <p:spPr>
          <a:xfrm>
            <a:off x="4038283" y="3933825"/>
            <a:ext cx="4115435" cy="654685"/>
          </a:xfrm>
        </p:spPr>
        <p:txBody>
          <a:bodyPr>
            <a:normAutofit fontScale="90000"/>
          </a:bodyPr>
          <a:lstStyle/>
          <a:p>
            <a:pPr marL="0" indent="0">
              <a:buNone/>
            </a:pPr>
            <a:r>
              <a:rPr lang="zh-CN" altLang="en-US" sz="1800" dirty="0">
                <a:solidFill>
                  <a:srgbClr val="3B6EB2"/>
                </a:solidFill>
                <a:latin typeface="思源黑体 CN Light" panose="020B0300000000000000" charset="-122"/>
                <a:ea typeface="思源黑体 CN Light" panose="020B0300000000000000" charset="-122"/>
                <a:cs typeface="Times New Roman" panose="02020603050405020304" charset="0"/>
                <a:sym typeface="SJBesse" charset="-128"/>
              </a:rPr>
              <a:t>Please enter your English title here</a:t>
            </a:r>
            <a:endParaRPr lang="zh-CN" altLang="en-US" sz="1800" dirty="0">
              <a:solidFill>
                <a:srgbClr val="3B6EB2"/>
              </a:solidFill>
              <a:latin typeface="思源黑体 CN Light" panose="020B0300000000000000" charset="-122"/>
              <a:ea typeface="思源黑体 CN Light" panose="020B0300000000000000" charset="-122"/>
              <a:cs typeface="Times New Roman" panose="02020603050405020304" charset="0"/>
              <a:sym typeface="SJBesse" charset="-128"/>
            </a:endParaRPr>
          </a:p>
          <a:p>
            <a:pPr marL="0" indent="0">
              <a:buNone/>
            </a:pPr>
            <a:endParaRPr lang="zh-CN" altLang="en-US" sz="1800" dirty="0">
              <a:solidFill>
                <a:srgbClr val="3B6EB2"/>
              </a:solidFill>
              <a:latin typeface="思源黑体 CN Light" panose="020B0300000000000000" charset="-122"/>
              <a:ea typeface="思源黑体 CN Light" panose="020B0300000000000000" charset="-122"/>
              <a:cs typeface="Times New Roman" panose="02020603050405020304" charset="0"/>
              <a:sym typeface="SJBesse" charset="-128"/>
            </a:endParaRPr>
          </a:p>
        </p:txBody>
      </p:sp>
      <p:sp>
        <p:nvSpPr>
          <p:cNvPr id="13" name="文本框 12"/>
          <p:cNvSpPr txBox="1"/>
          <p:nvPr/>
        </p:nvSpPr>
        <p:spPr>
          <a:xfrm>
            <a:off x="5359400" y="1121410"/>
            <a:ext cx="1473200" cy="727075"/>
          </a:xfrm>
          <a:prstGeom prst="rect">
            <a:avLst/>
          </a:prstGeom>
          <a:noFill/>
        </p:spPr>
        <p:txBody>
          <a:bodyPr wrap="square" rtlCol="0">
            <a:noAutofit/>
          </a:bodyPr>
          <a:lstStyle/>
          <a:p>
            <a:pPr algn="ctr"/>
            <a:r>
              <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rPr>
              <a:t>04</a:t>
            </a:r>
            <a:endPar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endParaRPr>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custDataLst>
              <p:tags r:id="rId1"/>
            </p:custDataLst>
          </p:nvPr>
        </p:nvGrpSpPr>
        <p:grpSpPr>
          <a:xfrm>
            <a:off x="711532" y="1637362"/>
            <a:ext cx="10311889" cy="4337309"/>
            <a:chOff x="1065" y="1850"/>
            <a:chExt cx="16973" cy="7140"/>
          </a:xfrm>
        </p:grpSpPr>
        <p:sp>
          <p:nvSpPr>
            <p:cNvPr id="4" name="矩形 3"/>
            <p:cNvSpPr/>
            <p:nvPr>
              <p:custDataLst>
                <p:tags r:id="rId2"/>
              </p:custDataLst>
            </p:nvPr>
          </p:nvSpPr>
          <p:spPr>
            <a:xfrm>
              <a:off x="1388" y="2696"/>
              <a:ext cx="4535" cy="931"/>
            </a:xfrm>
            <a:prstGeom prst="rect">
              <a:avLst/>
            </a:prstGeom>
            <a:noFill/>
          </p:spPr>
          <p:txBody>
            <a:bodyPr wrap="square" lIns="0" tIns="0" rIns="0" bIns="0" rtlCol="0" anchor="b">
              <a:noAutofit/>
            </a:bodyPr>
            <a:lstStyle/>
            <a:p>
              <a:pPr>
                <a:spcBef>
                  <a:spcPct val="0"/>
                </a:spcBef>
                <a:spcAft>
                  <a:spcPct val="0"/>
                </a:spcAft>
              </a:pPr>
              <a:r>
                <a:rPr lang="zh-CN" altLang="en-US" b="1" kern="0">
                  <a:solidFill>
                    <a:srgbClr val="3B6EB2"/>
                  </a:solidFill>
                  <a:latin typeface="思源黑体 CN Heavy" panose="020B0A00000000000000" charset="-122"/>
                  <a:ea typeface="思源黑体 CN Heavy" panose="020B0A00000000000000" charset="-122"/>
                  <a:cs typeface="+mn-ea"/>
                </a:rPr>
                <a:t>添加标题</a:t>
              </a:r>
              <a:endParaRPr lang="zh-CN" altLang="en-US" b="1" kern="0">
                <a:solidFill>
                  <a:srgbClr val="3B6EB2"/>
                </a:solidFill>
                <a:latin typeface="思源黑体 CN Heavy" panose="020B0A00000000000000" charset="-122"/>
                <a:ea typeface="思源黑体 CN Heavy" panose="020B0A00000000000000" charset="-122"/>
                <a:cs typeface="+mn-ea"/>
              </a:endParaRPr>
            </a:p>
          </p:txBody>
        </p:sp>
        <p:sp>
          <p:nvSpPr>
            <p:cNvPr id="5" name="矩形 4"/>
            <p:cNvSpPr/>
            <p:nvPr>
              <p:custDataLst>
                <p:tags r:id="rId3"/>
              </p:custDataLst>
            </p:nvPr>
          </p:nvSpPr>
          <p:spPr>
            <a:xfrm>
              <a:off x="1387" y="1850"/>
              <a:ext cx="2087" cy="1562"/>
            </a:xfrm>
            <a:prstGeom prst="rect">
              <a:avLst/>
            </a:prstGeom>
            <a:noFill/>
          </p:spPr>
          <p:txBody>
            <a:bodyPr wrap="none" lIns="0" tIns="0" rIns="0" bIns="0" rtlCol="0" anchor="ctr">
              <a:noAutofit/>
            </a:bodyPr>
            <a:lstStyle/>
            <a:p>
              <a:pPr>
                <a:spcBef>
                  <a:spcPct val="0"/>
                </a:spcBef>
                <a:spcAft>
                  <a:spcPct val="0"/>
                </a:spcAft>
              </a:pPr>
              <a:r>
                <a:rPr lang="en-US" altLang="zh-CN" sz="4000" b="1" kern="0" dirty="0">
                  <a:solidFill>
                    <a:srgbClr val="3B6EB2"/>
                  </a:solidFill>
                  <a:latin typeface="思源黑体 CN Heavy" panose="020B0A00000000000000" charset="-122"/>
                  <a:ea typeface="思源黑体 CN Heavy" panose="020B0A00000000000000" charset="-122"/>
                  <a:cs typeface="+mn-ea"/>
                </a:rPr>
                <a:t>01</a:t>
              </a:r>
              <a:endParaRPr lang="en-US" altLang="zh-CN" sz="4000" b="1" kern="0" dirty="0">
                <a:solidFill>
                  <a:srgbClr val="3B6EB2"/>
                </a:solidFill>
                <a:latin typeface="思源黑体 CN Heavy" panose="020B0A00000000000000" charset="-122"/>
                <a:ea typeface="思源黑体 CN Heavy" panose="020B0A00000000000000" charset="-122"/>
                <a:cs typeface="+mn-ea"/>
              </a:endParaRPr>
            </a:p>
          </p:txBody>
        </p:sp>
        <p:cxnSp>
          <p:nvCxnSpPr>
            <p:cNvPr id="24" name="直接连接符 23"/>
            <p:cNvCxnSpPr/>
            <p:nvPr>
              <p:custDataLst>
                <p:tags r:id="rId4"/>
              </p:custDataLst>
            </p:nvPr>
          </p:nvCxnSpPr>
          <p:spPr>
            <a:xfrm>
              <a:off x="1065" y="2050"/>
              <a:ext cx="0" cy="6940"/>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5"/>
              </p:custDataLst>
            </p:nvPr>
          </p:nvCxnSpPr>
          <p:spPr>
            <a:xfrm>
              <a:off x="7124" y="2050"/>
              <a:ext cx="0" cy="6940"/>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6"/>
              </p:custDataLst>
            </p:nvPr>
          </p:nvCxnSpPr>
          <p:spPr>
            <a:xfrm>
              <a:off x="13156" y="2050"/>
              <a:ext cx="0" cy="6940"/>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sp>
          <p:nvSpPr>
            <p:cNvPr id="16" name="矩形 15"/>
            <p:cNvSpPr/>
            <p:nvPr>
              <p:custDataLst>
                <p:tags r:id="rId7"/>
              </p:custDataLst>
            </p:nvPr>
          </p:nvSpPr>
          <p:spPr>
            <a:xfrm>
              <a:off x="7493" y="2696"/>
              <a:ext cx="4535" cy="931"/>
            </a:xfrm>
            <a:prstGeom prst="rect">
              <a:avLst/>
            </a:prstGeom>
            <a:noFill/>
          </p:spPr>
          <p:txBody>
            <a:bodyPr wrap="square" lIns="0" tIns="0" rIns="0" bIns="0" rtlCol="0" anchor="b">
              <a:noAutofit/>
            </a:bodyPr>
            <a:lstStyle/>
            <a:p>
              <a:pPr>
                <a:spcBef>
                  <a:spcPct val="0"/>
                </a:spcBef>
                <a:spcAft>
                  <a:spcPct val="0"/>
                </a:spcAft>
              </a:pPr>
              <a:r>
                <a:rPr lang="zh-CN" altLang="en-US" b="1" kern="0">
                  <a:solidFill>
                    <a:srgbClr val="3B6EB2"/>
                  </a:solidFill>
                  <a:latin typeface="思源黑体 CN Heavy" panose="020B0A00000000000000" charset="-122"/>
                  <a:ea typeface="思源黑体 CN Heavy" panose="020B0A00000000000000" charset="-122"/>
                  <a:cs typeface="+mn-ea"/>
                </a:rPr>
                <a:t>添加标题</a:t>
              </a:r>
              <a:endParaRPr lang="zh-CN" altLang="en-US" b="1" kern="0">
                <a:solidFill>
                  <a:srgbClr val="3B6EB2"/>
                </a:solidFill>
                <a:latin typeface="思源黑体 CN Heavy" panose="020B0A00000000000000" charset="-122"/>
                <a:ea typeface="思源黑体 CN Heavy" panose="020B0A00000000000000" charset="-122"/>
                <a:cs typeface="+mn-ea"/>
              </a:endParaRPr>
            </a:p>
          </p:txBody>
        </p:sp>
        <p:sp>
          <p:nvSpPr>
            <p:cNvPr id="17" name="矩形 16"/>
            <p:cNvSpPr/>
            <p:nvPr>
              <p:custDataLst>
                <p:tags r:id="rId8"/>
              </p:custDataLst>
            </p:nvPr>
          </p:nvSpPr>
          <p:spPr>
            <a:xfrm>
              <a:off x="7492" y="1850"/>
              <a:ext cx="2087" cy="1562"/>
            </a:xfrm>
            <a:prstGeom prst="rect">
              <a:avLst/>
            </a:prstGeom>
            <a:noFill/>
          </p:spPr>
          <p:txBody>
            <a:bodyPr wrap="none" lIns="0" tIns="0" rIns="0" bIns="0" rtlCol="0" anchor="ctr">
              <a:noAutofit/>
            </a:bodyPr>
            <a:lstStyle/>
            <a:p>
              <a:pPr>
                <a:spcBef>
                  <a:spcPct val="0"/>
                </a:spcBef>
                <a:spcAft>
                  <a:spcPct val="0"/>
                </a:spcAft>
              </a:pPr>
              <a:r>
                <a:rPr lang="en-US" altLang="zh-CN" sz="4000" b="1" kern="0" dirty="0">
                  <a:solidFill>
                    <a:srgbClr val="3B6EB2"/>
                  </a:solidFill>
                  <a:latin typeface="思源黑体 CN Heavy" panose="020B0A00000000000000" charset="-122"/>
                  <a:ea typeface="思源黑体 CN Heavy" panose="020B0A00000000000000" charset="-122"/>
                  <a:cs typeface="+mn-ea"/>
                </a:rPr>
                <a:t>02</a:t>
              </a:r>
              <a:endParaRPr lang="en-US" altLang="zh-CN" sz="4000" b="1" kern="0" dirty="0">
                <a:solidFill>
                  <a:srgbClr val="3B6EB2"/>
                </a:solidFill>
                <a:latin typeface="思源黑体 CN Heavy" panose="020B0A00000000000000" charset="-122"/>
                <a:ea typeface="思源黑体 CN Heavy" panose="020B0A00000000000000" charset="-122"/>
                <a:cs typeface="+mn-ea"/>
              </a:endParaRPr>
            </a:p>
          </p:txBody>
        </p:sp>
        <p:sp>
          <p:nvSpPr>
            <p:cNvPr id="19" name="矩形 18"/>
            <p:cNvSpPr/>
            <p:nvPr>
              <p:custDataLst>
                <p:tags r:id="rId9"/>
              </p:custDataLst>
            </p:nvPr>
          </p:nvSpPr>
          <p:spPr>
            <a:xfrm>
              <a:off x="13503" y="2696"/>
              <a:ext cx="4535" cy="931"/>
            </a:xfrm>
            <a:prstGeom prst="rect">
              <a:avLst/>
            </a:prstGeom>
            <a:noFill/>
          </p:spPr>
          <p:txBody>
            <a:bodyPr wrap="square" lIns="0" tIns="0" rIns="0" bIns="0" rtlCol="0" anchor="b">
              <a:noAutofit/>
            </a:bodyPr>
            <a:lstStyle/>
            <a:p>
              <a:pPr>
                <a:spcBef>
                  <a:spcPct val="0"/>
                </a:spcBef>
                <a:spcAft>
                  <a:spcPct val="0"/>
                </a:spcAft>
              </a:pPr>
              <a:r>
                <a:rPr lang="zh-CN" altLang="en-US" b="1" kern="0">
                  <a:solidFill>
                    <a:srgbClr val="3B6EB2"/>
                  </a:solidFill>
                  <a:latin typeface="思源黑体 CN Heavy" panose="020B0A00000000000000" charset="-122"/>
                  <a:ea typeface="思源黑体 CN Heavy" panose="020B0A00000000000000" charset="-122"/>
                  <a:cs typeface="+mn-ea"/>
                </a:rPr>
                <a:t>添加标题</a:t>
              </a:r>
              <a:endParaRPr lang="zh-CN" altLang="en-US" b="1" kern="0">
                <a:solidFill>
                  <a:srgbClr val="3B6EB2"/>
                </a:solidFill>
                <a:latin typeface="思源黑体 CN Heavy" panose="020B0A00000000000000" charset="-122"/>
                <a:ea typeface="思源黑体 CN Heavy" panose="020B0A00000000000000" charset="-122"/>
                <a:cs typeface="+mn-ea"/>
              </a:endParaRPr>
            </a:p>
          </p:txBody>
        </p:sp>
        <p:sp>
          <p:nvSpPr>
            <p:cNvPr id="20" name="矩形 19"/>
            <p:cNvSpPr/>
            <p:nvPr>
              <p:custDataLst>
                <p:tags r:id="rId10"/>
              </p:custDataLst>
            </p:nvPr>
          </p:nvSpPr>
          <p:spPr>
            <a:xfrm>
              <a:off x="13502" y="1850"/>
              <a:ext cx="2087" cy="1562"/>
            </a:xfrm>
            <a:prstGeom prst="rect">
              <a:avLst/>
            </a:prstGeom>
            <a:noFill/>
          </p:spPr>
          <p:txBody>
            <a:bodyPr wrap="none" lIns="0" tIns="0" rIns="0" bIns="0" rtlCol="0" anchor="ctr">
              <a:noAutofit/>
            </a:bodyPr>
            <a:lstStyle/>
            <a:p>
              <a:pPr>
                <a:spcBef>
                  <a:spcPct val="0"/>
                </a:spcBef>
                <a:spcAft>
                  <a:spcPct val="0"/>
                </a:spcAft>
              </a:pPr>
              <a:r>
                <a:rPr lang="en-US" altLang="zh-CN" sz="4000" b="1" kern="0" dirty="0">
                  <a:solidFill>
                    <a:srgbClr val="3B6EB2"/>
                  </a:solidFill>
                  <a:latin typeface="思源黑体 CN Heavy" panose="020B0A00000000000000" charset="-122"/>
                  <a:ea typeface="思源黑体 CN Heavy" panose="020B0A00000000000000" charset="-122"/>
                  <a:cs typeface="+mn-ea"/>
                </a:rPr>
                <a:t>03</a:t>
              </a:r>
              <a:endParaRPr lang="en-US" altLang="zh-CN" sz="4000" b="1" kern="0" dirty="0">
                <a:solidFill>
                  <a:srgbClr val="3B6EB2"/>
                </a:solidFill>
                <a:latin typeface="思源黑体 CN Heavy" panose="020B0A00000000000000" charset="-122"/>
                <a:ea typeface="思源黑体 CN Heavy" panose="020B0A00000000000000" charset="-122"/>
                <a:cs typeface="+mn-ea"/>
              </a:endParaRPr>
            </a:p>
          </p:txBody>
        </p:sp>
      </p:grpSp>
      <p:sp>
        <p:nvSpPr>
          <p:cNvPr id="37" name="矩形 36"/>
          <p:cNvSpPr/>
          <p:nvPr/>
        </p:nvSpPr>
        <p:spPr>
          <a:xfrm>
            <a:off x="908050" y="3726180"/>
            <a:ext cx="3291205" cy="2004695"/>
          </a:xfrm>
          <a:prstGeom prst="rect">
            <a:avLst/>
          </a:prstGeom>
          <a:blipFill rotWithShape="1">
            <a:blip r:embed="rId11"/>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0" name="图片 39" descr="微信图片_20240104181656"/>
          <p:cNvPicPr>
            <a:picLocks noChangeAspect="1"/>
          </p:cNvPicPr>
          <p:nvPr/>
        </p:nvPicPr>
        <p:blipFill>
          <a:blip r:embed="rId12"/>
          <a:srcRect t="8629"/>
          <a:stretch>
            <a:fillRect/>
          </a:stretch>
        </p:blipFill>
        <p:spPr>
          <a:xfrm>
            <a:off x="4584700" y="3726180"/>
            <a:ext cx="3298825" cy="2010410"/>
          </a:xfrm>
          <a:prstGeom prst="rect">
            <a:avLst/>
          </a:prstGeom>
        </p:spPr>
      </p:pic>
      <p:pic>
        <p:nvPicPr>
          <p:cNvPr id="43" name="图片 42" descr="微信图片_20240104181659"/>
          <p:cNvPicPr>
            <a:picLocks noChangeAspect="1"/>
          </p:cNvPicPr>
          <p:nvPr/>
        </p:nvPicPr>
        <p:blipFill>
          <a:blip r:embed="rId13"/>
          <a:srcRect l="30909" t="14715" r="14056"/>
          <a:stretch>
            <a:fillRect/>
          </a:stretch>
        </p:blipFill>
        <p:spPr>
          <a:xfrm>
            <a:off x="8268970" y="3726180"/>
            <a:ext cx="3147060" cy="1999615"/>
          </a:xfrm>
          <a:prstGeom prst="rect">
            <a:avLst/>
          </a:prstGeom>
        </p:spPr>
      </p:pic>
      <p:sp>
        <p:nvSpPr>
          <p:cNvPr id="35" name="文本框 34"/>
          <p:cNvSpPr txBox="1"/>
          <p:nvPr>
            <p:custDataLst>
              <p:tags r:id="rId14"/>
            </p:custDataLst>
          </p:nvPr>
        </p:nvSpPr>
        <p:spPr>
          <a:xfrm>
            <a:off x="815975" y="2751455"/>
            <a:ext cx="2980055" cy="1476375"/>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6" name="文本框 5"/>
          <p:cNvSpPr txBox="1"/>
          <p:nvPr>
            <p:custDataLst>
              <p:tags r:id="rId15"/>
            </p:custDataLst>
          </p:nvPr>
        </p:nvSpPr>
        <p:spPr>
          <a:xfrm>
            <a:off x="4504690" y="2751455"/>
            <a:ext cx="2980055" cy="1476375"/>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7" name="文本框 6"/>
          <p:cNvSpPr txBox="1"/>
          <p:nvPr>
            <p:custDataLst>
              <p:tags r:id="rId16"/>
            </p:custDataLst>
          </p:nvPr>
        </p:nvSpPr>
        <p:spPr>
          <a:xfrm>
            <a:off x="8193405" y="2751455"/>
            <a:ext cx="2980055" cy="1476375"/>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58" name="Title 1"/>
          <p:cNvSpPr txBox="1"/>
          <p:nvPr>
            <p:custDataLst>
              <p:tags r:id="rId17"/>
            </p:custDataLst>
          </p:nvPr>
        </p:nvSpPr>
        <p:spPr>
          <a:xfrm>
            <a:off x="629920" y="254000"/>
            <a:ext cx="28054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algn="ctr"/>
            <a:r>
              <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rPr>
              <a:t>研究背景及意义</a:t>
            </a:r>
            <a:endPar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endParaRPr>
          </a:p>
        </p:txBody>
      </p:sp>
    </p:spTree>
    <p:custDataLst>
      <p:tags r:id="rId18"/>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圆角 31"/>
          <p:cNvSpPr/>
          <p:nvPr>
            <p:custDataLst>
              <p:tags r:id="rId1"/>
            </p:custDataLst>
          </p:nvPr>
        </p:nvSpPr>
        <p:spPr>
          <a:xfrm>
            <a:off x="660401" y="1635760"/>
            <a:ext cx="2556000" cy="3960000"/>
          </a:xfrm>
          <a:prstGeom prst="roundRect">
            <a:avLst>
              <a:gd name="adj" fmla="val 7048"/>
            </a:avLst>
          </a:prstGeom>
          <a:solidFill>
            <a:srgbClr val="8CE1FF"/>
          </a:solidFill>
          <a:ln>
            <a:noFill/>
          </a:ln>
          <a:effectLst>
            <a:outerShdw blurRad="38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1"/>
              </a:solidFill>
            </a:endParaRPr>
          </a:p>
        </p:txBody>
      </p:sp>
      <p:sp>
        <p:nvSpPr>
          <p:cNvPr id="43" name="文本框 42"/>
          <p:cNvSpPr txBox="1"/>
          <p:nvPr>
            <p:custDataLst>
              <p:tags r:id="rId2"/>
            </p:custDataLst>
          </p:nvPr>
        </p:nvSpPr>
        <p:spPr>
          <a:xfrm>
            <a:off x="864986" y="3731322"/>
            <a:ext cx="2146830" cy="1198880"/>
          </a:xfrm>
          <a:prstGeom prst="rect">
            <a:avLst/>
          </a:prstGeom>
          <a:noFill/>
        </p:spPr>
        <p:txBody>
          <a:bodyPr wrap="square">
            <a:spAutoFit/>
          </a:bodyPr>
          <a:lstStyle/>
          <a:p>
            <a:pPr algn="ctr">
              <a:lnSpc>
                <a:spcPct val="150000"/>
              </a:lnSpc>
            </a:pPr>
            <a:r>
              <a:rPr lang="zh-CN" altLang="en-US" sz="1200" dirty="0">
                <a:solidFill>
                  <a:srgbClr val="3B6EB2"/>
                </a:solidFill>
                <a:latin typeface="思源黑体 CN Light" panose="020B0300000000000000" charset="-122"/>
                <a:ea typeface="思源黑体 CN Light" panose="020B0300000000000000" charset="-122"/>
                <a:cs typeface="思源黑体 CN Light" panose="020B0300000000000000" charset="-122"/>
              </a:rPr>
              <a:t>您的内容打在这里，或者通过复制您的文本后，在此框中选择粘贴，并选择只保留文字</a:t>
            </a:r>
            <a:r>
              <a:rPr lang="en-US" altLang="zh-CN" sz="1200" dirty="0">
                <a:solidFill>
                  <a:srgbClr val="3B6EB2"/>
                </a:solidFill>
                <a:latin typeface="思源黑体 CN Light" panose="020B0300000000000000" charset="-122"/>
                <a:ea typeface="思源黑体 CN Light" panose="020B0300000000000000" charset="-122"/>
                <a:cs typeface="思源黑体 CN Light" panose="020B0300000000000000" charset="-122"/>
              </a:rPr>
              <a:t>,</a:t>
            </a:r>
            <a:r>
              <a:rPr lang="zh-CN" altLang="en-US" sz="1200" dirty="0">
                <a:solidFill>
                  <a:srgbClr val="3B6EB2"/>
                </a:solidFill>
                <a:latin typeface="思源黑体 CN Light" panose="020B0300000000000000" charset="-122"/>
                <a:ea typeface="思源黑体 CN Light" panose="020B0300000000000000" charset="-122"/>
                <a:cs typeface="思源黑体 CN Light" panose="020B0300000000000000" charset="-122"/>
              </a:rPr>
              <a:t>您的内容打在这里</a:t>
            </a:r>
            <a:endParaRPr lang="zh-CN" altLang="en-US" sz="1200" dirty="0">
              <a:solidFill>
                <a:srgbClr val="3B6EB2"/>
              </a:solidFill>
              <a:latin typeface="思源黑体 CN Light" panose="020B0300000000000000" charset="-122"/>
              <a:ea typeface="思源黑体 CN Light" panose="020B0300000000000000" charset="-122"/>
              <a:cs typeface="思源黑体 CN Light" panose="020B0300000000000000" charset="-122"/>
            </a:endParaRPr>
          </a:p>
        </p:txBody>
      </p:sp>
      <p:sp>
        <p:nvSpPr>
          <p:cNvPr id="44" name="文本框 43"/>
          <p:cNvSpPr txBox="1"/>
          <p:nvPr>
            <p:custDataLst>
              <p:tags r:id="rId3"/>
            </p:custDataLst>
          </p:nvPr>
        </p:nvSpPr>
        <p:spPr>
          <a:xfrm>
            <a:off x="864986" y="3221724"/>
            <a:ext cx="2146830" cy="368300"/>
          </a:xfrm>
          <a:prstGeom prst="rect">
            <a:avLst/>
          </a:prstGeom>
          <a:noFill/>
        </p:spPr>
        <p:txBody>
          <a:bodyPr wrap="square" rtlCol="0">
            <a:spAutoFit/>
          </a:bodyPr>
          <a:lstStyle/>
          <a:p>
            <a:pPr algn="ctr"/>
            <a:r>
              <a:rPr lang="zh-CN" altLang="en-US" b="1" dirty="0">
                <a:solidFill>
                  <a:srgbClr val="3B6EB2"/>
                </a:solidFill>
                <a:latin typeface="思源黑体 CN Heavy" panose="020B0A00000000000000" charset="-122"/>
                <a:ea typeface="思源黑体 CN Heavy" panose="020B0A00000000000000" charset="-122"/>
              </a:rPr>
              <a:t>添加标题内容</a:t>
            </a:r>
            <a:endParaRPr lang="zh-CN" altLang="en-US" b="1" dirty="0">
              <a:solidFill>
                <a:srgbClr val="3B6EB2"/>
              </a:solidFill>
              <a:latin typeface="思源黑体 CN Heavy" panose="020B0A00000000000000" charset="-122"/>
              <a:ea typeface="思源黑体 CN Heavy" panose="020B0A00000000000000" charset="-122"/>
            </a:endParaRPr>
          </a:p>
        </p:txBody>
      </p:sp>
      <p:sp>
        <p:nvSpPr>
          <p:cNvPr id="14" name="流程图: 接点 9"/>
          <p:cNvSpPr/>
          <p:nvPr>
            <p:custDataLst>
              <p:tags r:id="rId4"/>
            </p:custDataLst>
          </p:nvPr>
        </p:nvSpPr>
        <p:spPr>
          <a:xfrm>
            <a:off x="1542401" y="2078200"/>
            <a:ext cx="792000" cy="792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custDataLst>
              <p:tags r:id="rId5"/>
            </p:custDataLst>
          </p:nvPr>
        </p:nvSpPr>
        <p:spPr>
          <a:xfrm>
            <a:off x="1490863" y="2212590"/>
            <a:ext cx="895076" cy="521970"/>
          </a:xfrm>
          <a:prstGeom prst="rect">
            <a:avLst/>
          </a:prstGeom>
          <a:noFill/>
        </p:spPr>
        <p:txBody>
          <a:bodyPr wrap="square" rtlCol="0">
            <a:spAutoFit/>
          </a:bodyPr>
          <a:lstStyle/>
          <a:p>
            <a:pPr algn="ctr"/>
            <a:r>
              <a:rPr lang="en-US" altLang="zh-CN" sz="2800" dirty="0">
                <a:solidFill>
                  <a:srgbClr val="3B6EB2"/>
                </a:solidFill>
                <a:latin typeface="+mj-lt"/>
                <a:ea typeface="+mj-ea"/>
              </a:rPr>
              <a:t>01</a:t>
            </a:r>
            <a:endParaRPr lang="en-US" altLang="zh-CN" sz="2800" dirty="0">
              <a:solidFill>
                <a:srgbClr val="3B6EB2"/>
              </a:solidFill>
              <a:latin typeface="+mj-lt"/>
              <a:ea typeface="+mj-ea"/>
            </a:endParaRPr>
          </a:p>
        </p:txBody>
      </p:sp>
      <p:sp>
        <p:nvSpPr>
          <p:cNvPr id="49" name="矩形: 圆角 48"/>
          <p:cNvSpPr/>
          <p:nvPr>
            <p:custDataLst>
              <p:tags r:id="rId6"/>
            </p:custDataLst>
          </p:nvPr>
        </p:nvSpPr>
        <p:spPr>
          <a:xfrm>
            <a:off x="8962900" y="1635760"/>
            <a:ext cx="2556000" cy="3960000"/>
          </a:xfrm>
          <a:prstGeom prst="roundRect">
            <a:avLst>
              <a:gd name="adj" fmla="val 7048"/>
            </a:avLst>
          </a:prstGeom>
          <a:gradFill flip="none" rotWithShape="1">
            <a:gsLst>
              <a:gs pos="100000">
                <a:srgbClr val="8CE1FF"/>
              </a:gs>
              <a:gs pos="31000">
                <a:srgbClr val="318AE6"/>
              </a:gs>
            </a:gsLst>
            <a:lin ang="2700000" scaled="0"/>
          </a:gradFill>
          <a:ln>
            <a:noFill/>
          </a:ln>
          <a:effectLst>
            <a:outerShdw blurRad="38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1"/>
              </a:solidFill>
            </a:endParaRPr>
          </a:p>
        </p:txBody>
      </p:sp>
      <p:sp>
        <p:nvSpPr>
          <p:cNvPr id="50" name="文本框 49"/>
          <p:cNvSpPr txBox="1"/>
          <p:nvPr>
            <p:custDataLst>
              <p:tags r:id="rId7"/>
            </p:custDataLst>
          </p:nvPr>
        </p:nvSpPr>
        <p:spPr>
          <a:xfrm>
            <a:off x="9167485" y="3731322"/>
            <a:ext cx="2146830" cy="1198880"/>
          </a:xfrm>
          <a:prstGeom prst="rect">
            <a:avLst/>
          </a:prstGeom>
          <a:noFill/>
        </p:spPr>
        <p:txBody>
          <a:bodyPr wrap="square">
            <a:spAutoFit/>
          </a:bodyPr>
          <a:lstStyle/>
          <a:p>
            <a:pPr algn="ctr">
              <a:lnSpc>
                <a:spcPct val="150000"/>
              </a:lnSpc>
            </a:pPr>
            <a:r>
              <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您的内容打在这里，或者通过复制您的文本后，在此框中选择粘贴，并选择只保留文字</a:t>
            </a:r>
            <a:r>
              <a:rPr lang="en-US" altLang="zh-CN"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a:t>
            </a:r>
            <a:r>
              <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您的内容打在这里</a:t>
            </a:r>
            <a:endPar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endParaRPr>
          </a:p>
        </p:txBody>
      </p:sp>
      <p:sp>
        <p:nvSpPr>
          <p:cNvPr id="51" name="文本框 50"/>
          <p:cNvSpPr txBox="1"/>
          <p:nvPr>
            <p:custDataLst>
              <p:tags r:id="rId8"/>
            </p:custDataLst>
          </p:nvPr>
        </p:nvSpPr>
        <p:spPr>
          <a:xfrm>
            <a:off x="9167485" y="3221724"/>
            <a:ext cx="2146830" cy="368300"/>
          </a:xfrm>
          <a:prstGeom prst="rect">
            <a:avLst/>
          </a:prstGeom>
          <a:noFill/>
        </p:spPr>
        <p:txBody>
          <a:bodyPr wrap="square" rtlCol="0">
            <a:spAutoFit/>
          </a:bodyPr>
          <a:lstStyle/>
          <a:p>
            <a:pPr algn="ctr"/>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52" name="流程图: 接点 51"/>
          <p:cNvSpPr/>
          <p:nvPr>
            <p:custDataLst>
              <p:tags r:id="rId9"/>
            </p:custDataLst>
          </p:nvPr>
        </p:nvSpPr>
        <p:spPr>
          <a:xfrm>
            <a:off x="9844900" y="2078200"/>
            <a:ext cx="792000" cy="792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p:cNvSpPr txBox="1"/>
          <p:nvPr>
            <p:custDataLst>
              <p:tags r:id="rId10"/>
            </p:custDataLst>
          </p:nvPr>
        </p:nvSpPr>
        <p:spPr>
          <a:xfrm>
            <a:off x="9793362" y="2212590"/>
            <a:ext cx="895076" cy="521970"/>
          </a:xfrm>
          <a:prstGeom prst="rect">
            <a:avLst/>
          </a:prstGeom>
          <a:noFill/>
        </p:spPr>
        <p:txBody>
          <a:bodyPr wrap="square" rtlCol="0">
            <a:spAutoFit/>
          </a:bodyPr>
          <a:lstStyle/>
          <a:p>
            <a:pPr algn="ctr"/>
            <a:r>
              <a:rPr lang="en-US" altLang="zh-CN" sz="2800" dirty="0">
                <a:solidFill>
                  <a:srgbClr val="3B6EB2"/>
                </a:solidFill>
                <a:latin typeface="+mj-lt"/>
                <a:ea typeface="+mj-ea"/>
              </a:rPr>
              <a:t>04</a:t>
            </a:r>
            <a:endParaRPr lang="en-US" altLang="zh-CN" sz="2800" dirty="0">
              <a:solidFill>
                <a:srgbClr val="3B6EB2"/>
              </a:solidFill>
              <a:latin typeface="+mj-lt"/>
              <a:ea typeface="+mj-ea"/>
            </a:endParaRPr>
          </a:p>
        </p:txBody>
      </p:sp>
      <p:sp>
        <p:nvSpPr>
          <p:cNvPr id="55" name="矩形: 圆角 54"/>
          <p:cNvSpPr/>
          <p:nvPr>
            <p:custDataLst>
              <p:tags r:id="rId11"/>
            </p:custDataLst>
          </p:nvPr>
        </p:nvSpPr>
        <p:spPr>
          <a:xfrm>
            <a:off x="3427901" y="1635760"/>
            <a:ext cx="2556000" cy="3960000"/>
          </a:xfrm>
          <a:prstGeom prst="roundRect">
            <a:avLst>
              <a:gd name="adj" fmla="val 7048"/>
            </a:avLst>
          </a:prstGeom>
          <a:gradFill flip="none" rotWithShape="1">
            <a:gsLst>
              <a:gs pos="100000">
                <a:srgbClr val="8CE1FF"/>
              </a:gs>
              <a:gs pos="31000">
                <a:srgbClr val="318AE6"/>
              </a:gs>
            </a:gsLst>
            <a:lin ang="2700000" scaled="0"/>
          </a:gradFill>
          <a:ln>
            <a:noFill/>
          </a:ln>
          <a:effectLst>
            <a:outerShdw blurRad="38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1"/>
              </a:solidFill>
            </a:endParaRPr>
          </a:p>
        </p:txBody>
      </p:sp>
      <p:sp>
        <p:nvSpPr>
          <p:cNvPr id="70" name="文本框 69"/>
          <p:cNvSpPr txBox="1"/>
          <p:nvPr>
            <p:custDataLst>
              <p:tags r:id="rId12"/>
            </p:custDataLst>
          </p:nvPr>
        </p:nvSpPr>
        <p:spPr>
          <a:xfrm>
            <a:off x="3632486" y="3731322"/>
            <a:ext cx="2146830" cy="1198880"/>
          </a:xfrm>
          <a:prstGeom prst="rect">
            <a:avLst/>
          </a:prstGeom>
          <a:noFill/>
        </p:spPr>
        <p:txBody>
          <a:bodyPr wrap="square">
            <a:spAutoFit/>
          </a:bodyPr>
          <a:lstStyle/>
          <a:p>
            <a:pPr algn="ctr">
              <a:lnSpc>
                <a:spcPct val="150000"/>
              </a:lnSpc>
            </a:pPr>
            <a:r>
              <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您的内容打在这里，或者通过复制您的文本后，在此框中选择粘贴，并选择只保留文字</a:t>
            </a:r>
            <a:r>
              <a:rPr lang="en-US" altLang="zh-CN"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a:t>
            </a:r>
            <a:r>
              <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您的内容打在这里</a:t>
            </a:r>
            <a:endPar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endParaRPr>
          </a:p>
        </p:txBody>
      </p:sp>
      <p:sp>
        <p:nvSpPr>
          <p:cNvPr id="71" name="文本框 70"/>
          <p:cNvSpPr txBox="1"/>
          <p:nvPr>
            <p:custDataLst>
              <p:tags r:id="rId13"/>
            </p:custDataLst>
          </p:nvPr>
        </p:nvSpPr>
        <p:spPr>
          <a:xfrm>
            <a:off x="3632486" y="3221724"/>
            <a:ext cx="2146830" cy="368300"/>
          </a:xfrm>
          <a:prstGeom prst="rect">
            <a:avLst/>
          </a:prstGeom>
          <a:noFill/>
        </p:spPr>
        <p:txBody>
          <a:bodyPr wrap="square" rtlCol="0">
            <a:spAutoFit/>
          </a:bodyPr>
          <a:lstStyle/>
          <a:p>
            <a:pPr algn="ctr"/>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72" name="流程图: 接点 71"/>
          <p:cNvSpPr/>
          <p:nvPr>
            <p:custDataLst>
              <p:tags r:id="rId14"/>
            </p:custDataLst>
          </p:nvPr>
        </p:nvSpPr>
        <p:spPr>
          <a:xfrm>
            <a:off x="4309901" y="2078200"/>
            <a:ext cx="792000" cy="792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72"/>
          <p:cNvSpPr txBox="1"/>
          <p:nvPr>
            <p:custDataLst>
              <p:tags r:id="rId15"/>
            </p:custDataLst>
          </p:nvPr>
        </p:nvSpPr>
        <p:spPr>
          <a:xfrm>
            <a:off x="4258363" y="2212590"/>
            <a:ext cx="895076" cy="521970"/>
          </a:xfrm>
          <a:prstGeom prst="rect">
            <a:avLst/>
          </a:prstGeom>
          <a:noFill/>
        </p:spPr>
        <p:txBody>
          <a:bodyPr wrap="square" rtlCol="0">
            <a:spAutoFit/>
          </a:bodyPr>
          <a:lstStyle/>
          <a:p>
            <a:pPr algn="ctr"/>
            <a:r>
              <a:rPr lang="en-US" altLang="zh-CN" sz="2800" dirty="0">
                <a:solidFill>
                  <a:srgbClr val="3B6EB2"/>
                </a:solidFill>
                <a:latin typeface="+mj-lt"/>
                <a:ea typeface="+mj-ea"/>
              </a:rPr>
              <a:t>02</a:t>
            </a:r>
            <a:endParaRPr lang="en-US" altLang="zh-CN" sz="2800" dirty="0">
              <a:solidFill>
                <a:srgbClr val="3B6EB2"/>
              </a:solidFill>
              <a:latin typeface="+mj-lt"/>
              <a:ea typeface="+mj-ea"/>
            </a:endParaRPr>
          </a:p>
        </p:txBody>
      </p:sp>
      <p:sp>
        <p:nvSpPr>
          <p:cNvPr id="75" name="矩形: 圆角 74"/>
          <p:cNvSpPr/>
          <p:nvPr>
            <p:custDataLst>
              <p:tags r:id="rId16"/>
            </p:custDataLst>
          </p:nvPr>
        </p:nvSpPr>
        <p:spPr>
          <a:xfrm>
            <a:off x="6195401" y="1635760"/>
            <a:ext cx="2556000" cy="3960000"/>
          </a:xfrm>
          <a:prstGeom prst="roundRect">
            <a:avLst>
              <a:gd name="adj" fmla="val 7048"/>
            </a:avLst>
          </a:prstGeom>
          <a:solidFill>
            <a:srgbClr val="8CE1FF"/>
          </a:solidFill>
          <a:ln>
            <a:noFill/>
          </a:ln>
          <a:effectLst>
            <a:outerShdw blurRad="38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1"/>
              </a:solidFill>
            </a:endParaRPr>
          </a:p>
        </p:txBody>
      </p:sp>
      <p:sp>
        <p:nvSpPr>
          <p:cNvPr id="76" name="文本框 75"/>
          <p:cNvSpPr txBox="1"/>
          <p:nvPr>
            <p:custDataLst>
              <p:tags r:id="rId17"/>
            </p:custDataLst>
          </p:nvPr>
        </p:nvSpPr>
        <p:spPr>
          <a:xfrm>
            <a:off x="6399986" y="3731322"/>
            <a:ext cx="2146830" cy="1198880"/>
          </a:xfrm>
          <a:prstGeom prst="rect">
            <a:avLst/>
          </a:prstGeom>
          <a:noFill/>
        </p:spPr>
        <p:txBody>
          <a:bodyPr wrap="square">
            <a:spAutoFit/>
          </a:bodyPr>
          <a:lstStyle/>
          <a:p>
            <a:pPr algn="ctr">
              <a:lnSpc>
                <a:spcPct val="150000"/>
              </a:lnSpc>
            </a:pPr>
            <a:r>
              <a:rPr lang="zh-CN" altLang="en-US" sz="1200" dirty="0">
                <a:solidFill>
                  <a:srgbClr val="3B6EB2"/>
                </a:solidFill>
                <a:latin typeface="思源黑体 CN Light" panose="020B0300000000000000" charset="-122"/>
                <a:ea typeface="思源黑体 CN Light" panose="020B0300000000000000" charset="-122"/>
                <a:cs typeface="思源黑体 CN Light" panose="020B0300000000000000" charset="-122"/>
              </a:rPr>
              <a:t>您的内容打在这里，或者通过复制您的文本后，在此框中选择粘贴，并选择只保留文字</a:t>
            </a:r>
            <a:r>
              <a:rPr lang="en-US" altLang="zh-CN" sz="1200" dirty="0">
                <a:solidFill>
                  <a:srgbClr val="3B6EB2"/>
                </a:solidFill>
                <a:latin typeface="思源黑体 CN Light" panose="020B0300000000000000" charset="-122"/>
                <a:ea typeface="思源黑体 CN Light" panose="020B0300000000000000" charset="-122"/>
                <a:cs typeface="思源黑体 CN Light" panose="020B0300000000000000" charset="-122"/>
              </a:rPr>
              <a:t>,</a:t>
            </a:r>
            <a:r>
              <a:rPr lang="zh-CN" altLang="en-US" sz="1200" dirty="0">
                <a:solidFill>
                  <a:srgbClr val="3B6EB2"/>
                </a:solidFill>
                <a:latin typeface="思源黑体 CN Light" panose="020B0300000000000000" charset="-122"/>
                <a:ea typeface="思源黑体 CN Light" panose="020B0300000000000000" charset="-122"/>
                <a:cs typeface="思源黑体 CN Light" panose="020B0300000000000000" charset="-122"/>
              </a:rPr>
              <a:t>您的内容打在这里</a:t>
            </a:r>
            <a:endParaRPr lang="zh-CN" altLang="en-US" sz="1200" dirty="0">
              <a:solidFill>
                <a:srgbClr val="3B6EB2"/>
              </a:solidFill>
              <a:latin typeface="思源黑体 CN Light" panose="020B0300000000000000" charset="-122"/>
              <a:ea typeface="思源黑体 CN Light" panose="020B0300000000000000" charset="-122"/>
              <a:cs typeface="思源黑体 CN Light" panose="020B0300000000000000" charset="-122"/>
            </a:endParaRPr>
          </a:p>
        </p:txBody>
      </p:sp>
      <p:sp>
        <p:nvSpPr>
          <p:cNvPr id="77" name="文本框 76"/>
          <p:cNvSpPr txBox="1"/>
          <p:nvPr>
            <p:custDataLst>
              <p:tags r:id="rId18"/>
            </p:custDataLst>
          </p:nvPr>
        </p:nvSpPr>
        <p:spPr>
          <a:xfrm>
            <a:off x="6399986" y="3221724"/>
            <a:ext cx="2146830" cy="368300"/>
          </a:xfrm>
          <a:prstGeom prst="rect">
            <a:avLst/>
          </a:prstGeom>
          <a:noFill/>
        </p:spPr>
        <p:txBody>
          <a:bodyPr wrap="square" rtlCol="0">
            <a:spAutoFit/>
          </a:bodyPr>
          <a:lstStyle/>
          <a:p>
            <a:pPr algn="ctr"/>
            <a:r>
              <a:rPr lang="zh-CN" altLang="en-US" b="1" dirty="0">
                <a:solidFill>
                  <a:srgbClr val="3B6EB2"/>
                </a:solidFill>
                <a:latin typeface="思源黑体 CN Heavy" panose="020B0A00000000000000" charset="-122"/>
                <a:ea typeface="思源黑体 CN Heavy" panose="020B0A00000000000000" charset="-122"/>
              </a:rPr>
              <a:t>添加标题内容</a:t>
            </a:r>
            <a:endParaRPr lang="zh-CN" altLang="en-US" b="1" dirty="0">
              <a:solidFill>
                <a:srgbClr val="3B6EB2"/>
              </a:solidFill>
              <a:latin typeface="思源黑体 CN Heavy" panose="020B0A00000000000000" charset="-122"/>
              <a:ea typeface="思源黑体 CN Heavy" panose="020B0A00000000000000" charset="-122"/>
            </a:endParaRPr>
          </a:p>
        </p:txBody>
      </p:sp>
      <p:sp>
        <p:nvSpPr>
          <p:cNvPr id="78" name="流程图: 接点 77"/>
          <p:cNvSpPr/>
          <p:nvPr>
            <p:custDataLst>
              <p:tags r:id="rId19"/>
            </p:custDataLst>
          </p:nvPr>
        </p:nvSpPr>
        <p:spPr>
          <a:xfrm>
            <a:off x="7077401" y="2078200"/>
            <a:ext cx="792000" cy="792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文本框 78"/>
          <p:cNvSpPr txBox="1"/>
          <p:nvPr>
            <p:custDataLst>
              <p:tags r:id="rId20"/>
            </p:custDataLst>
          </p:nvPr>
        </p:nvSpPr>
        <p:spPr>
          <a:xfrm>
            <a:off x="7025863" y="2212590"/>
            <a:ext cx="895076" cy="521970"/>
          </a:xfrm>
          <a:prstGeom prst="rect">
            <a:avLst/>
          </a:prstGeom>
          <a:noFill/>
        </p:spPr>
        <p:txBody>
          <a:bodyPr wrap="square" rtlCol="0">
            <a:spAutoFit/>
          </a:bodyPr>
          <a:lstStyle/>
          <a:p>
            <a:pPr algn="ctr"/>
            <a:r>
              <a:rPr lang="en-US" altLang="zh-CN" sz="2800" dirty="0">
                <a:solidFill>
                  <a:srgbClr val="3B6EB2"/>
                </a:solidFill>
                <a:latin typeface="+mj-lt"/>
                <a:ea typeface="+mj-ea"/>
              </a:rPr>
              <a:t>03</a:t>
            </a:r>
            <a:endParaRPr lang="en-US" altLang="zh-CN" sz="2800" dirty="0">
              <a:solidFill>
                <a:srgbClr val="3B6EB2"/>
              </a:solidFill>
              <a:latin typeface="+mj-lt"/>
              <a:ea typeface="+mj-ea"/>
            </a:endParaRPr>
          </a:p>
        </p:txBody>
      </p:sp>
      <p:sp>
        <p:nvSpPr>
          <p:cNvPr id="58" name="Title 1"/>
          <p:cNvSpPr txBox="1"/>
          <p:nvPr>
            <p:custDataLst>
              <p:tags r:id="rId21"/>
            </p:custDataLst>
          </p:nvPr>
        </p:nvSpPr>
        <p:spPr>
          <a:xfrm>
            <a:off x="629920" y="254000"/>
            <a:ext cx="28054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algn="ctr"/>
            <a:r>
              <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rPr>
              <a:t>研究背景及意义</a:t>
            </a:r>
            <a:endPar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endParaRPr>
          </a:p>
        </p:txBody>
      </p:sp>
    </p:spTree>
    <p:custDataLst>
      <p:tags r:id="rId2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174365" y="3122295"/>
            <a:ext cx="5843270" cy="811530"/>
          </a:xfrm>
          <a:prstGeom prst="rect">
            <a:avLst/>
          </a:prstGeom>
          <a:noFill/>
        </p:spPr>
        <p:txBody>
          <a:bodyPr wrap="square" rtlCol="0">
            <a:spAutoFit/>
          </a:bodyPr>
          <a:lstStyle/>
          <a:p>
            <a:pPr lvl="0" algn="ctr">
              <a:lnSpc>
                <a:spcPct val="130000"/>
              </a:lnSpc>
              <a:buClrTx/>
              <a:buSzTx/>
              <a:buFontTx/>
            </a:pPr>
            <a:r>
              <a:rPr lang="zh-CN" altLang="en-US" sz="3600" b="1" dirty="0">
                <a:solidFill>
                  <a:srgbClr val="3B6EB2"/>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endParaRPr lang="zh-CN" altLang="en-US" sz="3600" b="1" dirty="0">
              <a:solidFill>
                <a:srgbClr val="3B6EB2"/>
              </a:solidFill>
              <a:latin typeface="思源黑体 CN Heavy" panose="020B0A00000000000000" charset="-122"/>
              <a:ea typeface="思源黑体 CN Heavy" panose="020B0A00000000000000" charset="-122"/>
              <a:cs typeface="微软雅黑" panose="020B0503020204020204" charset="-122"/>
              <a:sym typeface="+mn-ea"/>
            </a:endParaRPr>
          </a:p>
        </p:txBody>
      </p:sp>
      <p:sp>
        <p:nvSpPr>
          <p:cNvPr id="12" name="文本框 11"/>
          <p:cNvSpPr txBox="1"/>
          <p:nvPr/>
        </p:nvSpPr>
        <p:spPr>
          <a:xfrm>
            <a:off x="4572000" y="5066030"/>
            <a:ext cx="3048000" cy="398780"/>
          </a:xfrm>
          <a:prstGeom prst="rect">
            <a:avLst/>
          </a:prstGeom>
          <a:noFill/>
        </p:spPr>
        <p:txBody>
          <a:bodyPr wrap="square" rtlCol="0">
            <a:spAutoFit/>
          </a:bodyPr>
          <a:lstStyle/>
          <a:p>
            <a:pPr algn="ctr"/>
            <a:r>
              <a:rPr lang="zh-CN" altLang="en-US" sz="2000" b="1">
                <a:solidFill>
                  <a:srgbClr val="3B6EB2"/>
                </a:solidFill>
                <a:latin typeface="思源黑体 CN Heavy" panose="020B0A00000000000000" charset="-122"/>
                <a:ea typeface="思源黑体 CN Heavy" panose="020B0A00000000000000" charset="-122"/>
              </a:rPr>
              <a:t>添加小标题文字</a:t>
            </a:r>
            <a:endParaRPr lang="zh-CN" altLang="en-US" sz="2000" b="1">
              <a:solidFill>
                <a:srgbClr val="3B6EB2"/>
              </a:solidFill>
              <a:latin typeface="思源黑体 CN Heavy" panose="020B0A00000000000000" charset="-122"/>
              <a:ea typeface="思源黑体 CN Heavy" panose="020B0A00000000000000" charset="-122"/>
            </a:endParaRPr>
          </a:p>
        </p:txBody>
      </p:sp>
      <p:sp>
        <p:nvSpPr>
          <p:cNvPr id="14" name="文本占位符 13"/>
          <p:cNvSpPr>
            <a:spLocks noGrp="1"/>
          </p:cNvSpPr>
          <p:nvPr>
            <p:ph type="body" sz="quarter" idx="4294967295"/>
            <p:custDataLst>
              <p:tags r:id="rId2"/>
            </p:custDataLst>
          </p:nvPr>
        </p:nvSpPr>
        <p:spPr>
          <a:xfrm>
            <a:off x="4038283" y="3933825"/>
            <a:ext cx="4115435" cy="654685"/>
          </a:xfrm>
        </p:spPr>
        <p:txBody>
          <a:bodyPr>
            <a:normAutofit fontScale="90000"/>
          </a:bodyPr>
          <a:lstStyle/>
          <a:p>
            <a:pPr marL="0" indent="0">
              <a:buNone/>
            </a:pPr>
            <a:r>
              <a:rPr lang="zh-CN" altLang="en-US" sz="1800" dirty="0">
                <a:solidFill>
                  <a:srgbClr val="3B6EB2"/>
                </a:solidFill>
                <a:latin typeface="思源黑体 CN Light" panose="020B0300000000000000" charset="-122"/>
                <a:ea typeface="思源黑体 CN Light" panose="020B0300000000000000" charset="-122"/>
                <a:cs typeface="Times New Roman" panose="02020603050405020304" charset="0"/>
                <a:sym typeface="SJBesse" charset="-128"/>
              </a:rPr>
              <a:t>Please enter your English title here</a:t>
            </a:r>
            <a:endParaRPr lang="zh-CN" altLang="en-US" sz="1800" dirty="0">
              <a:solidFill>
                <a:srgbClr val="3B6EB2"/>
              </a:solidFill>
              <a:latin typeface="思源黑体 CN Light" panose="020B0300000000000000" charset="-122"/>
              <a:ea typeface="思源黑体 CN Light" panose="020B0300000000000000" charset="-122"/>
              <a:cs typeface="Times New Roman" panose="02020603050405020304" charset="0"/>
              <a:sym typeface="SJBesse" charset="-128"/>
            </a:endParaRPr>
          </a:p>
          <a:p>
            <a:pPr marL="0" indent="0">
              <a:buNone/>
            </a:pPr>
            <a:endParaRPr lang="zh-CN" altLang="en-US" sz="1800" dirty="0">
              <a:solidFill>
                <a:srgbClr val="3B6EB2"/>
              </a:solidFill>
              <a:latin typeface="思源黑体 CN Light" panose="020B0300000000000000" charset="-122"/>
              <a:ea typeface="思源黑体 CN Light" panose="020B0300000000000000" charset="-122"/>
              <a:cs typeface="Times New Roman" panose="02020603050405020304" charset="0"/>
              <a:sym typeface="SJBesse" charset="-128"/>
            </a:endParaRPr>
          </a:p>
        </p:txBody>
      </p:sp>
      <p:sp>
        <p:nvSpPr>
          <p:cNvPr id="13" name="文本框 12"/>
          <p:cNvSpPr txBox="1"/>
          <p:nvPr/>
        </p:nvSpPr>
        <p:spPr>
          <a:xfrm>
            <a:off x="5359400" y="1121410"/>
            <a:ext cx="1473200" cy="727075"/>
          </a:xfrm>
          <a:prstGeom prst="rect">
            <a:avLst/>
          </a:prstGeom>
          <a:noFill/>
        </p:spPr>
        <p:txBody>
          <a:bodyPr wrap="square" rtlCol="0">
            <a:noAutofit/>
          </a:bodyPr>
          <a:lstStyle/>
          <a:p>
            <a:pPr algn="ctr"/>
            <a:r>
              <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rPr>
              <a:t>05</a:t>
            </a:r>
            <a:endPar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endParaRPr>
          </a:p>
        </p:txBody>
      </p:sp>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userDrawn="1">
            <p:custDataLst>
              <p:tags r:id="rId1"/>
            </p:custDataLst>
          </p:nvPr>
        </p:nvSpPr>
        <p:spPr>
          <a:xfrm>
            <a:off x="7025005" y="2350770"/>
            <a:ext cx="3905250" cy="2625090"/>
          </a:xfrm>
          <a:prstGeom prst="rect">
            <a:avLst/>
          </a:prstGeom>
          <a:gradFill>
            <a:gsLst>
              <a:gs pos="35000">
                <a:srgbClr val="8CE1FF"/>
              </a:gs>
              <a:gs pos="91000">
                <a:srgbClr val="318AE6"/>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矩形 22"/>
          <p:cNvSpPr/>
          <p:nvPr/>
        </p:nvSpPr>
        <p:spPr>
          <a:xfrm>
            <a:off x="6720205" y="2049145"/>
            <a:ext cx="3906520" cy="2624455"/>
          </a:xfrm>
          <a:prstGeom prst="rect">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文本框 12"/>
          <p:cNvSpPr txBox="1">
            <a:spLocks noChangeArrowheads="1"/>
          </p:cNvSpPr>
          <p:nvPr/>
        </p:nvSpPr>
        <p:spPr>
          <a:xfrm>
            <a:off x="868998" y="2117025"/>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43" name="文本框 12"/>
          <p:cNvSpPr txBox="1">
            <a:spLocks noChangeArrowheads="1"/>
          </p:cNvSpPr>
          <p:nvPr/>
        </p:nvSpPr>
        <p:spPr>
          <a:xfrm>
            <a:off x="867410" y="3522821"/>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24" name="文本框 23"/>
          <p:cNvSpPr txBox="1"/>
          <p:nvPr/>
        </p:nvSpPr>
        <p:spPr>
          <a:xfrm>
            <a:off x="1156624" y="1588952"/>
            <a:ext cx="2985722" cy="460375"/>
          </a:xfrm>
          <a:prstGeom prst="rect">
            <a:avLst/>
          </a:prstGeom>
          <a:noFill/>
        </p:spPr>
        <p:txBody>
          <a:bodyPr wrap="square" rtlCol="0">
            <a:spAutoFit/>
          </a:bodyPr>
          <a:lstStyle/>
          <a:p>
            <a:r>
              <a:rPr lang="zh-CN" altLang="en-US" sz="2400" b="1" dirty="0">
                <a:solidFill>
                  <a:srgbClr val="3B6EB2"/>
                </a:solidFill>
                <a:latin typeface="思源黑体 CN Heavy" panose="020B0A00000000000000" charset="-122"/>
                <a:ea typeface="思源黑体 CN Heavy" panose="020B0A00000000000000" charset="-122"/>
              </a:rPr>
              <a:t>添加标题内容</a:t>
            </a:r>
            <a:endParaRPr lang="zh-CN" altLang="en-US" sz="2400" b="1" dirty="0">
              <a:solidFill>
                <a:srgbClr val="3B6EB2"/>
              </a:solidFill>
              <a:latin typeface="思源黑体 CN Heavy" panose="020B0A00000000000000" charset="-122"/>
              <a:ea typeface="思源黑体 CN Heavy" panose="020B0A00000000000000" charset="-122"/>
            </a:endParaRPr>
          </a:p>
        </p:txBody>
      </p:sp>
      <p:sp>
        <p:nvSpPr>
          <p:cNvPr id="58" name="Title 1"/>
          <p:cNvSpPr txBox="1"/>
          <p:nvPr>
            <p:custDataLst>
              <p:tags r:id="rId3"/>
            </p:custDataLst>
          </p:nvPr>
        </p:nvSpPr>
        <p:spPr>
          <a:xfrm>
            <a:off x="629920" y="254000"/>
            <a:ext cx="28054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algn="ctr"/>
            <a:r>
              <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rPr>
              <a:t>研究背景及意义</a:t>
            </a:r>
            <a:endPar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endParaRPr>
          </a:p>
        </p:txBody>
      </p:sp>
    </p:spTree>
    <p:custDataLst>
      <p:tags r:id="rId4"/>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rrowheads="1"/>
          </p:cNvSpPr>
          <p:nvPr>
            <p:custDataLst>
              <p:tags r:id="rId1"/>
            </p:custDataLst>
          </p:nvPr>
        </p:nvSpPr>
        <p:spPr bwMode="auto">
          <a:xfrm>
            <a:off x="1018525" y="2262498"/>
            <a:ext cx="2840509" cy="1134623"/>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rgbClr val="033C7E"/>
          </a:solidFill>
          <a:ln>
            <a:noFill/>
          </a:ln>
          <a:effectLst/>
        </p:spPr>
        <p:txBody>
          <a:bodyPr wrap="none" lIns="121893" tIns="60946" rIns="121893" bIns="60946" anchor="ctr"/>
          <a:lstStyle/>
          <a:p>
            <a:endParaRPr lang="en-US" sz="900" dirty="0">
              <a:latin typeface="+mj-lt"/>
            </a:endParaRPr>
          </a:p>
        </p:txBody>
      </p:sp>
      <p:sp>
        <p:nvSpPr>
          <p:cNvPr id="3" name="Freeform 2"/>
          <p:cNvSpPr>
            <a:spLocks noChangeArrowheads="1"/>
          </p:cNvSpPr>
          <p:nvPr>
            <p:custDataLst>
              <p:tags r:id="rId2"/>
            </p:custDataLst>
          </p:nvPr>
        </p:nvSpPr>
        <p:spPr bwMode="auto">
          <a:xfrm>
            <a:off x="3380493" y="2262498"/>
            <a:ext cx="2840509" cy="1134623"/>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solidFill>
            <a:srgbClr val="318AE6"/>
          </a:solidFill>
          <a:ln>
            <a:noFill/>
          </a:ln>
          <a:effectLst/>
        </p:spPr>
        <p:txBody>
          <a:bodyPr wrap="none" lIns="121893" tIns="60946" rIns="121893" bIns="60946" anchor="ctr"/>
          <a:lstStyle/>
          <a:p>
            <a:endParaRPr lang="en-US" sz="900" dirty="0">
              <a:latin typeface="+mj-lt"/>
            </a:endParaRPr>
          </a:p>
        </p:txBody>
      </p:sp>
      <p:sp>
        <p:nvSpPr>
          <p:cNvPr id="4" name="Freeform 1"/>
          <p:cNvSpPr>
            <a:spLocks noChangeArrowheads="1"/>
          </p:cNvSpPr>
          <p:nvPr>
            <p:custDataLst>
              <p:tags r:id="rId3"/>
            </p:custDataLst>
          </p:nvPr>
        </p:nvSpPr>
        <p:spPr bwMode="auto">
          <a:xfrm>
            <a:off x="5740832" y="2262498"/>
            <a:ext cx="2840509" cy="1134623"/>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rgbClr val="8CE1FF"/>
          </a:solidFill>
          <a:ln>
            <a:noFill/>
          </a:ln>
          <a:effectLst/>
        </p:spPr>
        <p:txBody>
          <a:bodyPr wrap="none" lIns="121893" tIns="60946" rIns="121893" bIns="60946" anchor="ctr"/>
          <a:lstStyle/>
          <a:p>
            <a:endParaRPr lang="en-US" sz="900" dirty="0">
              <a:latin typeface="+mj-lt"/>
            </a:endParaRPr>
          </a:p>
        </p:txBody>
      </p:sp>
      <p:sp>
        <p:nvSpPr>
          <p:cNvPr id="5" name="Freeform 2"/>
          <p:cNvSpPr>
            <a:spLocks noChangeArrowheads="1"/>
          </p:cNvSpPr>
          <p:nvPr>
            <p:custDataLst>
              <p:tags r:id="rId4"/>
            </p:custDataLst>
          </p:nvPr>
        </p:nvSpPr>
        <p:spPr bwMode="auto">
          <a:xfrm>
            <a:off x="8104520" y="2262498"/>
            <a:ext cx="2840509" cy="1134623"/>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solidFill>
            <a:srgbClr val="103778"/>
          </a:solidFill>
          <a:ln>
            <a:noFill/>
          </a:ln>
          <a:effectLst/>
        </p:spPr>
        <p:txBody>
          <a:bodyPr wrap="none" lIns="121893" tIns="60946" rIns="121893" bIns="60946" anchor="ctr"/>
          <a:lstStyle/>
          <a:p>
            <a:endParaRPr lang="en-US" sz="900" dirty="0">
              <a:latin typeface="Raleway Light"/>
            </a:endParaRPr>
          </a:p>
        </p:txBody>
      </p:sp>
      <p:grpSp>
        <p:nvGrpSpPr>
          <p:cNvPr id="17" name="Group 17"/>
          <p:cNvGrpSpPr/>
          <p:nvPr>
            <p:custDataLst>
              <p:tags r:id="rId5"/>
            </p:custDataLst>
          </p:nvPr>
        </p:nvGrpSpPr>
        <p:grpSpPr>
          <a:xfrm>
            <a:off x="9279255" y="2437765"/>
            <a:ext cx="717550" cy="708660"/>
            <a:chOff x="-1587" y="-3175"/>
            <a:chExt cx="3670300" cy="3671888"/>
          </a:xfrm>
          <a:solidFill>
            <a:schemeClr val="bg1"/>
          </a:solidFill>
        </p:grpSpPr>
        <p:sp>
          <p:nvSpPr>
            <p:cNvPr id="18" name="Freeform 24"/>
            <p:cNvSpPr>
              <a:spLocks noEditPoints="1"/>
            </p:cNvSpPr>
            <p:nvPr>
              <p:custDataLst>
                <p:tags r:id="rId6"/>
              </p:custDataLst>
            </p:nvPr>
          </p:nvSpPr>
          <p:spPr bwMode="auto">
            <a:xfrm>
              <a:off x="-1587" y="-3175"/>
              <a:ext cx="3670300" cy="3671888"/>
            </a:xfrm>
            <a:custGeom>
              <a:avLst/>
              <a:gdLst>
                <a:gd name="T0" fmla="*/ 631 w 976"/>
                <a:gd name="T1" fmla="*/ 306 h 976"/>
                <a:gd name="T2" fmla="*/ 488 w 976"/>
                <a:gd name="T3" fmla="*/ 0 h 976"/>
                <a:gd name="T4" fmla="*/ 275 w 976"/>
                <a:gd name="T5" fmla="*/ 312 h 976"/>
                <a:gd name="T6" fmla="*/ 244 w 976"/>
                <a:gd name="T7" fmla="*/ 329 h 976"/>
                <a:gd name="T8" fmla="*/ 92 w 976"/>
                <a:gd name="T9" fmla="*/ 305 h 976"/>
                <a:gd name="T10" fmla="*/ 0 w 976"/>
                <a:gd name="T11" fmla="*/ 885 h 976"/>
                <a:gd name="T12" fmla="*/ 183 w 976"/>
                <a:gd name="T13" fmla="*/ 976 h 976"/>
                <a:gd name="T14" fmla="*/ 266 w 976"/>
                <a:gd name="T15" fmla="*/ 924 h 976"/>
                <a:gd name="T16" fmla="*/ 275 w 976"/>
                <a:gd name="T17" fmla="*/ 926 h 976"/>
                <a:gd name="T18" fmla="*/ 580 w 976"/>
                <a:gd name="T19" fmla="*/ 976 h 976"/>
                <a:gd name="T20" fmla="*/ 856 w 976"/>
                <a:gd name="T21" fmla="*/ 917 h 976"/>
                <a:gd name="T22" fmla="*/ 870 w 976"/>
                <a:gd name="T23" fmla="*/ 831 h 976"/>
                <a:gd name="T24" fmla="*/ 920 w 976"/>
                <a:gd name="T25" fmla="*/ 669 h 976"/>
                <a:gd name="T26" fmla="*/ 949 w 976"/>
                <a:gd name="T27" fmla="*/ 512 h 976"/>
                <a:gd name="T28" fmla="*/ 976 w 976"/>
                <a:gd name="T29" fmla="*/ 439 h 976"/>
                <a:gd name="T30" fmla="*/ 890 w 976"/>
                <a:gd name="T31" fmla="*/ 319 h 976"/>
                <a:gd name="T32" fmla="*/ 183 w 976"/>
                <a:gd name="T33" fmla="*/ 915 h 976"/>
                <a:gd name="T34" fmla="*/ 61 w 976"/>
                <a:gd name="T35" fmla="*/ 885 h 976"/>
                <a:gd name="T36" fmla="*/ 92 w 976"/>
                <a:gd name="T37" fmla="*/ 366 h 976"/>
                <a:gd name="T38" fmla="*/ 214 w 976"/>
                <a:gd name="T39" fmla="*/ 397 h 976"/>
                <a:gd name="T40" fmla="*/ 914 w 976"/>
                <a:gd name="T41" fmla="*/ 443 h 976"/>
                <a:gd name="T42" fmla="*/ 793 w 976"/>
                <a:gd name="T43" fmla="*/ 488 h 976"/>
                <a:gd name="T44" fmla="*/ 793 w 976"/>
                <a:gd name="T45" fmla="*/ 519 h 976"/>
                <a:gd name="T46" fmla="*/ 901 w 976"/>
                <a:gd name="T47" fmla="*/ 575 h 976"/>
                <a:gd name="T48" fmla="*/ 763 w 976"/>
                <a:gd name="T49" fmla="*/ 641 h 976"/>
                <a:gd name="T50" fmla="*/ 763 w 976"/>
                <a:gd name="T51" fmla="*/ 671 h 976"/>
                <a:gd name="T52" fmla="*/ 862 w 976"/>
                <a:gd name="T53" fmla="*/ 734 h 976"/>
                <a:gd name="T54" fmla="*/ 732 w 976"/>
                <a:gd name="T55" fmla="*/ 793 h 976"/>
                <a:gd name="T56" fmla="*/ 732 w 976"/>
                <a:gd name="T57" fmla="*/ 824 h 976"/>
                <a:gd name="T58" fmla="*/ 811 w 976"/>
                <a:gd name="T59" fmla="*/ 866 h 976"/>
                <a:gd name="T60" fmla="*/ 747 w 976"/>
                <a:gd name="T61" fmla="*/ 915 h 976"/>
                <a:gd name="T62" fmla="*/ 411 w 976"/>
                <a:gd name="T63" fmla="*/ 896 h 976"/>
                <a:gd name="T64" fmla="*/ 244 w 976"/>
                <a:gd name="T65" fmla="*/ 835 h 976"/>
                <a:gd name="T66" fmla="*/ 268 w 976"/>
                <a:gd name="T67" fmla="*/ 382 h 976"/>
                <a:gd name="T68" fmla="*/ 458 w 976"/>
                <a:gd name="T69" fmla="*/ 92 h 976"/>
                <a:gd name="T70" fmla="*/ 577 w 976"/>
                <a:gd name="T71" fmla="*/ 206 h 976"/>
                <a:gd name="T72" fmla="*/ 879 w 976"/>
                <a:gd name="T73" fmla="*/ 377 h 976"/>
                <a:gd name="T74" fmla="*/ 914 w 976"/>
                <a:gd name="T75" fmla="*/ 443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976">
                  <a:moveTo>
                    <a:pt x="890" y="319"/>
                  </a:moveTo>
                  <a:cubicBezTo>
                    <a:pt x="851" y="309"/>
                    <a:pt x="762" y="309"/>
                    <a:pt x="631" y="306"/>
                  </a:cubicBezTo>
                  <a:cubicBezTo>
                    <a:pt x="637" y="277"/>
                    <a:pt x="638" y="252"/>
                    <a:pt x="638" y="206"/>
                  </a:cubicBezTo>
                  <a:cubicBezTo>
                    <a:pt x="638" y="96"/>
                    <a:pt x="559" y="0"/>
                    <a:pt x="488" y="0"/>
                  </a:cubicBezTo>
                  <a:cubicBezTo>
                    <a:pt x="438" y="0"/>
                    <a:pt x="397" y="41"/>
                    <a:pt x="397" y="91"/>
                  </a:cubicBezTo>
                  <a:cubicBezTo>
                    <a:pt x="396" y="152"/>
                    <a:pt x="377" y="258"/>
                    <a:pt x="275" y="312"/>
                  </a:cubicBezTo>
                  <a:cubicBezTo>
                    <a:pt x="267" y="316"/>
                    <a:pt x="246" y="327"/>
                    <a:pt x="242" y="328"/>
                  </a:cubicBezTo>
                  <a:cubicBezTo>
                    <a:pt x="244" y="329"/>
                    <a:pt x="244" y="329"/>
                    <a:pt x="244" y="329"/>
                  </a:cubicBezTo>
                  <a:cubicBezTo>
                    <a:pt x="228" y="316"/>
                    <a:pt x="206" y="305"/>
                    <a:pt x="183" y="305"/>
                  </a:cubicBezTo>
                  <a:cubicBezTo>
                    <a:pt x="92" y="305"/>
                    <a:pt x="92" y="305"/>
                    <a:pt x="92" y="305"/>
                  </a:cubicBezTo>
                  <a:cubicBezTo>
                    <a:pt x="41" y="305"/>
                    <a:pt x="0" y="346"/>
                    <a:pt x="0" y="397"/>
                  </a:cubicBezTo>
                  <a:cubicBezTo>
                    <a:pt x="0" y="885"/>
                    <a:pt x="0" y="885"/>
                    <a:pt x="0" y="885"/>
                  </a:cubicBezTo>
                  <a:cubicBezTo>
                    <a:pt x="0" y="935"/>
                    <a:pt x="41" y="976"/>
                    <a:pt x="92" y="976"/>
                  </a:cubicBezTo>
                  <a:cubicBezTo>
                    <a:pt x="183" y="976"/>
                    <a:pt x="183" y="976"/>
                    <a:pt x="183" y="976"/>
                  </a:cubicBezTo>
                  <a:cubicBezTo>
                    <a:pt x="219" y="976"/>
                    <a:pt x="250" y="954"/>
                    <a:pt x="264" y="923"/>
                  </a:cubicBezTo>
                  <a:cubicBezTo>
                    <a:pt x="265" y="923"/>
                    <a:pt x="265" y="924"/>
                    <a:pt x="266" y="924"/>
                  </a:cubicBezTo>
                  <a:cubicBezTo>
                    <a:pt x="268" y="924"/>
                    <a:pt x="270" y="925"/>
                    <a:pt x="273" y="926"/>
                  </a:cubicBezTo>
                  <a:cubicBezTo>
                    <a:pt x="274" y="926"/>
                    <a:pt x="274" y="926"/>
                    <a:pt x="275" y="926"/>
                  </a:cubicBezTo>
                  <a:cubicBezTo>
                    <a:pt x="292" y="930"/>
                    <a:pt x="326" y="938"/>
                    <a:pt x="398" y="955"/>
                  </a:cubicBezTo>
                  <a:cubicBezTo>
                    <a:pt x="414" y="959"/>
                    <a:pt x="496" y="976"/>
                    <a:pt x="580" y="976"/>
                  </a:cubicBezTo>
                  <a:cubicBezTo>
                    <a:pt x="747" y="976"/>
                    <a:pt x="747" y="976"/>
                    <a:pt x="747" y="976"/>
                  </a:cubicBezTo>
                  <a:cubicBezTo>
                    <a:pt x="798" y="976"/>
                    <a:pt x="835" y="956"/>
                    <a:pt x="856" y="917"/>
                  </a:cubicBezTo>
                  <a:cubicBezTo>
                    <a:pt x="857" y="917"/>
                    <a:pt x="864" y="903"/>
                    <a:pt x="869" y="884"/>
                  </a:cubicBezTo>
                  <a:cubicBezTo>
                    <a:pt x="874" y="870"/>
                    <a:pt x="875" y="851"/>
                    <a:pt x="870" y="831"/>
                  </a:cubicBezTo>
                  <a:cubicBezTo>
                    <a:pt x="903" y="808"/>
                    <a:pt x="913" y="774"/>
                    <a:pt x="920" y="752"/>
                  </a:cubicBezTo>
                  <a:cubicBezTo>
                    <a:pt x="932" y="716"/>
                    <a:pt x="928" y="688"/>
                    <a:pt x="920" y="669"/>
                  </a:cubicBezTo>
                  <a:cubicBezTo>
                    <a:pt x="939" y="651"/>
                    <a:pt x="954" y="625"/>
                    <a:pt x="961" y="585"/>
                  </a:cubicBezTo>
                  <a:cubicBezTo>
                    <a:pt x="965" y="559"/>
                    <a:pt x="961" y="534"/>
                    <a:pt x="949" y="512"/>
                  </a:cubicBezTo>
                  <a:cubicBezTo>
                    <a:pt x="966" y="493"/>
                    <a:pt x="974" y="468"/>
                    <a:pt x="975" y="446"/>
                  </a:cubicBezTo>
                  <a:cubicBezTo>
                    <a:pt x="976" y="439"/>
                    <a:pt x="976" y="439"/>
                    <a:pt x="976" y="439"/>
                  </a:cubicBezTo>
                  <a:cubicBezTo>
                    <a:pt x="976" y="435"/>
                    <a:pt x="976" y="433"/>
                    <a:pt x="976" y="424"/>
                  </a:cubicBezTo>
                  <a:cubicBezTo>
                    <a:pt x="976" y="386"/>
                    <a:pt x="949" y="336"/>
                    <a:pt x="890" y="319"/>
                  </a:cubicBezTo>
                  <a:close/>
                  <a:moveTo>
                    <a:pt x="214" y="885"/>
                  </a:moveTo>
                  <a:cubicBezTo>
                    <a:pt x="214" y="901"/>
                    <a:pt x="200" y="915"/>
                    <a:pt x="183" y="915"/>
                  </a:cubicBezTo>
                  <a:cubicBezTo>
                    <a:pt x="92" y="915"/>
                    <a:pt x="92" y="915"/>
                    <a:pt x="92" y="915"/>
                  </a:cubicBezTo>
                  <a:cubicBezTo>
                    <a:pt x="75" y="915"/>
                    <a:pt x="61" y="901"/>
                    <a:pt x="61" y="885"/>
                  </a:cubicBezTo>
                  <a:cubicBezTo>
                    <a:pt x="61" y="397"/>
                    <a:pt x="61" y="397"/>
                    <a:pt x="61" y="397"/>
                  </a:cubicBezTo>
                  <a:cubicBezTo>
                    <a:pt x="61" y="380"/>
                    <a:pt x="75" y="366"/>
                    <a:pt x="92" y="366"/>
                  </a:cubicBezTo>
                  <a:cubicBezTo>
                    <a:pt x="183" y="366"/>
                    <a:pt x="183" y="366"/>
                    <a:pt x="183" y="366"/>
                  </a:cubicBezTo>
                  <a:cubicBezTo>
                    <a:pt x="200" y="366"/>
                    <a:pt x="214" y="380"/>
                    <a:pt x="214" y="397"/>
                  </a:cubicBezTo>
                  <a:lnTo>
                    <a:pt x="214" y="885"/>
                  </a:lnTo>
                  <a:close/>
                  <a:moveTo>
                    <a:pt x="914" y="443"/>
                  </a:moveTo>
                  <a:cubicBezTo>
                    <a:pt x="914" y="458"/>
                    <a:pt x="907" y="488"/>
                    <a:pt x="854" y="488"/>
                  </a:cubicBezTo>
                  <a:cubicBezTo>
                    <a:pt x="808" y="488"/>
                    <a:pt x="793" y="488"/>
                    <a:pt x="793" y="488"/>
                  </a:cubicBezTo>
                  <a:cubicBezTo>
                    <a:pt x="785" y="488"/>
                    <a:pt x="778" y="495"/>
                    <a:pt x="778" y="503"/>
                  </a:cubicBezTo>
                  <a:cubicBezTo>
                    <a:pt x="778" y="512"/>
                    <a:pt x="785" y="519"/>
                    <a:pt x="793" y="519"/>
                  </a:cubicBezTo>
                  <a:cubicBezTo>
                    <a:pt x="793" y="519"/>
                    <a:pt x="806" y="519"/>
                    <a:pt x="852" y="519"/>
                  </a:cubicBezTo>
                  <a:cubicBezTo>
                    <a:pt x="898" y="519"/>
                    <a:pt x="904" y="556"/>
                    <a:pt x="901" y="575"/>
                  </a:cubicBezTo>
                  <a:cubicBezTo>
                    <a:pt x="897" y="598"/>
                    <a:pt x="886" y="641"/>
                    <a:pt x="835" y="641"/>
                  </a:cubicBezTo>
                  <a:cubicBezTo>
                    <a:pt x="783" y="641"/>
                    <a:pt x="763" y="641"/>
                    <a:pt x="763" y="641"/>
                  </a:cubicBezTo>
                  <a:cubicBezTo>
                    <a:pt x="754" y="641"/>
                    <a:pt x="747" y="647"/>
                    <a:pt x="747" y="656"/>
                  </a:cubicBezTo>
                  <a:cubicBezTo>
                    <a:pt x="747" y="664"/>
                    <a:pt x="754" y="671"/>
                    <a:pt x="763" y="671"/>
                  </a:cubicBezTo>
                  <a:cubicBezTo>
                    <a:pt x="763" y="671"/>
                    <a:pt x="799" y="671"/>
                    <a:pt x="823" y="671"/>
                  </a:cubicBezTo>
                  <a:cubicBezTo>
                    <a:pt x="874" y="671"/>
                    <a:pt x="870" y="710"/>
                    <a:pt x="862" y="734"/>
                  </a:cubicBezTo>
                  <a:cubicBezTo>
                    <a:pt x="852" y="764"/>
                    <a:pt x="846" y="793"/>
                    <a:pt x="782" y="793"/>
                  </a:cubicBezTo>
                  <a:cubicBezTo>
                    <a:pt x="760" y="793"/>
                    <a:pt x="732" y="793"/>
                    <a:pt x="732" y="793"/>
                  </a:cubicBezTo>
                  <a:cubicBezTo>
                    <a:pt x="723" y="793"/>
                    <a:pt x="717" y="800"/>
                    <a:pt x="717" y="808"/>
                  </a:cubicBezTo>
                  <a:cubicBezTo>
                    <a:pt x="717" y="817"/>
                    <a:pt x="723" y="824"/>
                    <a:pt x="732" y="824"/>
                  </a:cubicBezTo>
                  <a:cubicBezTo>
                    <a:pt x="732" y="824"/>
                    <a:pt x="753" y="824"/>
                    <a:pt x="780" y="824"/>
                  </a:cubicBezTo>
                  <a:cubicBezTo>
                    <a:pt x="813" y="824"/>
                    <a:pt x="815" y="855"/>
                    <a:pt x="811" y="866"/>
                  </a:cubicBezTo>
                  <a:cubicBezTo>
                    <a:pt x="807" y="879"/>
                    <a:pt x="803" y="888"/>
                    <a:pt x="803" y="888"/>
                  </a:cubicBezTo>
                  <a:cubicBezTo>
                    <a:pt x="793" y="905"/>
                    <a:pt x="779" y="915"/>
                    <a:pt x="747" y="915"/>
                  </a:cubicBezTo>
                  <a:cubicBezTo>
                    <a:pt x="580" y="915"/>
                    <a:pt x="580" y="915"/>
                    <a:pt x="580" y="915"/>
                  </a:cubicBezTo>
                  <a:cubicBezTo>
                    <a:pt x="497" y="915"/>
                    <a:pt x="414" y="896"/>
                    <a:pt x="411" y="896"/>
                  </a:cubicBezTo>
                  <a:cubicBezTo>
                    <a:pt x="285" y="866"/>
                    <a:pt x="278" y="864"/>
                    <a:pt x="270" y="862"/>
                  </a:cubicBezTo>
                  <a:cubicBezTo>
                    <a:pt x="270" y="862"/>
                    <a:pt x="244" y="857"/>
                    <a:pt x="244" y="835"/>
                  </a:cubicBezTo>
                  <a:cubicBezTo>
                    <a:pt x="244" y="414"/>
                    <a:pt x="244" y="414"/>
                    <a:pt x="244" y="414"/>
                  </a:cubicBezTo>
                  <a:cubicBezTo>
                    <a:pt x="244" y="399"/>
                    <a:pt x="253" y="386"/>
                    <a:pt x="268" y="382"/>
                  </a:cubicBezTo>
                  <a:cubicBezTo>
                    <a:pt x="270" y="381"/>
                    <a:pt x="273" y="380"/>
                    <a:pt x="275" y="380"/>
                  </a:cubicBezTo>
                  <a:cubicBezTo>
                    <a:pt x="414" y="322"/>
                    <a:pt x="456" y="195"/>
                    <a:pt x="458" y="92"/>
                  </a:cubicBezTo>
                  <a:cubicBezTo>
                    <a:pt x="458" y="77"/>
                    <a:pt x="469" y="61"/>
                    <a:pt x="488" y="61"/>
                  </a:cubicBezTo>
                  <a:cubicBezTo>
                    <a:pt x="520" y="61"/>
                    <a:pt x="577" y="126"/>
                    <a:pt x="577" y="206"/>
                  </a:cubicBezTo>
                  <a:cubicBezTo>
                    <a:pt x="577" y="278"/>
                    <a:pt x="574" y="291"/>
                    <a:pt x="549" y="366"/>
                  </a:cubicBezTo>
                  <a:cubicBezTo>
                    <a:pt x="854" y="366"/>
                    <a:pt x="852" y="370"/>
                    <a:pt x="879" y="377"/>
                  </a:cubicBezTo>
                  <a:cubicBezTo>
                    <a:pt x="912" y="387"/>
                    <a:pt x="915" y="415"/>
                    <a:pt x="915" y="424"/>
                  </a:cubicBezTo>
                  <a:cubicBezTo>
                    <a:pt x="915" y="435"/>
                    <a:pt x="915" y="433"/>
                    <a:pt x="914" y="443"/>
                  </a:cubicBezTo>
                  <a:close/>
                </a:path>
              </a:pathLst>
            </a:custGeom>
            <a:grpFill/>
            <a:ln>
              <a:noFill/>
            </a:ln>
          </p:spPr>
          <p:txBody>
            <a:bodyPr vert="horz" wrap="square" lIns="45720" tIns="22860" rIns="45720" bIns="22860" numCol="1" anchor="t" anchorCtr="0" compatLnSpc="1"/>
            <a:lstStyle/>
            <a:p>
              <a:endParaRPr lang="id-ID" sz="900" dirty="0">
                <a:latin typeface="+mj-lt"/>
              </a:endParaRPr>
            </a:p>
          </p:txBody>
        </p:sp>
        <p:sp>
          <p:nvSpPr>
            <p:cNvPr id="19" name="Freeform 25"/>
            <p:cNvSpPr>
              <a:spLocks noEditPoints="1"/>
            </p:cNvSpPr>
            <p:nvPr>
              <p:custDataLst>
                <p:tags r:id="rId7"/>
              </p:custDataLst>
            </p:nvPr>
          </p:nvSpPr>
          <p:spPr bwMode="auto">
            <a:xfrm>
              <a:off x="344488" y="2979738"/>
              <a:ext cx="341313" cy="346075"/>
            </a:xfrm>
            <a:custGeom>
              <a:avLst/>
              <a:gdLst>
                <a:gd name="T0" fmla="*/ 45 w 91"/>
                <a:gd name="T1" fmla="*/ 0 h 92"/>
                <a:gd name="T2" fmla="*/ 0 w 91"/>
                <a:gd name="T3" fmla="*/ 46 h 92"/>
                <a:gd name="T4" fmla="*/ 45 w 91"/>
                <a:gd name="T5" fmla="*/ 92 h 92"/>
                <a:gd name="T6" fmla="*/ 91 w 91"/>
                <a:gd name="T7" fmla="*/ 46 h 92"/>
                <a:gd name="T8" fmla="*/ 45 w 91"/>
                <a:gd name="T9" fmla="*/ 0 h 92"/>
                <a:gd name="T10" fmla="*/ 45 w 91"/>
                <a:gd name="T11" fmla="*/ 61 h 92"/>
                <a:gd name="T12" fmla="*/ 30 w 91"/>
                <a:gd name="T13" fmla="*/ 46 h 92"/>
                <a:gd name="T14" fmla="*/ 45 w 91"/>
                <a:gd name="T15" fmla="*/ 31 h 92"/>
                <a:gd name="T16" fmla="*/ 61 w 91"/>
                <a:gd name="T17" fmla="*/ 46 h 92"/>
                <a:gd name="T18" fmla="*/ 45 w 91"/>
                <a:gd name="T19"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2">
                  <a:moveTo>
                    <a:pt x="45" y="0"/>
                  </a:moveTo>
                  <a:cubicBezTo>
                    <a:pt x="20" y="0"/>
                    <a:pt x="0" y="20"/>
                    <a:pt x="0" y="46"/>
                  </a:cubicBezTo>
                  <a:cubicBezTo>
                    <a:pt x="0" y="71"/>
                    <a:pt x="20" y="92"/>
                    <a:pt x="45" y="92"/>
                  </a:cubicBezTo>
                  <a:cubicBezTo>
                    <a:pt x="71" y="92"/>
                    <a:pt x="91" y="71"/>
                    <a:pt x="91" y="46"/>
                  </a:cubicBezTo>
                  <a:cubicBezTo>
                    <a:pt x="91" y="20"/>
                    <a:pt x="71" y="0"/>
                    <a:pt x="45" y="0"/>
                  </a:cubicBezTo>
                  <a:close/>
                  <a:moveTo>
                    <a:pt x="45" y="61"/>
                  </a:moveTo>
                  <a:cubicBezTo>
                    <a:pt x="37" y="61"/>
                    <a:pt x="30" y="54"/>
                    <a:pt x="30" y="46"/>
                  </a:cubicBezTo>
                  <a:cubicBezTo>
                    <a:pt x="30" y="37"/>
                    <a:pt x="37" y="31"/>
                    <a:pt x="45" y="31"/>
                  </a:cubicBezTo>
                  <a:cubicBezTo>
                    <a:pt x="54" y="31"/>
                    <a:pt x="61" y="37"/>
                    <a:pt x="61" y="46"/>
                  </a:cubicBezTo>
                  <a:cubicBezTo>
                    <a:pt x="61" y="54"/>
                    <a:pt x="54" y="61"/>
                    <a:pt x="45" y="61"/>
                  </a:cubicBezTo>
                  <a:close/>
                </a:path>
              </a:pathLst>
            </a:custGeom>
            <a:grpFill/>
            <a:ln>
              <a:noFill/>
            </a:ln>
          </p:spPr>
          <p:txBody>
            <a:bodyPr vert="horz" wrap="square" lIns="45720" tIns="22860" rIns="45720" bIns="22860" numCol="1" anchor="t" anchorCtr="0" compatLnSpc="1"/>
            <a:lstStyle/>
            <a:p>
              <a:endParaRPr lang="id-ID" sz="900" dirty="0">
                <a:latin typeface="+mj-lt"/>
              </a:endParaRPr>
            </a:p>
          </p:txBody>
        </p:sp>
      </p:grpSp>
      <p:sp>
        <p:nvSpPr>
          <p:cNvPr id="25" name="Rectangle 30"/>
          <p:cNvSpPr/>
          <p:nvPr>
            <p:custDataLst>
              <p:tags r:id="rId8"/>
            </p:custDataLst>
          </p:nvPr>
        </p:nvSpPr>
        <p:spPr>
          <a:xfrm>
            <a:off x="1410970" y="3588385"/>
            <a:ext cx="1812290" cy="3683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rgbClr val="3B6EB2"/>
                </a:solidFill>
                <a:effectLst/>
                <a:uLnTx/>
                <a:uFillTx/>
                <a:latin typeface="Times New Roman" panose="02020603050405020304" charset="0"/>
                <a:ea typeface="思源黑体" panose="020B0500000000000000" charset="-122"/>
                <a:cs typeface="Open Sans" panose="020B0606030504020204" pitchFamily="34" charset="0"/>
                <a:sym typeface="+mn-ea"/>
              </a:rPr>
              <a:t>填写您的标题</a:t>
            </a:r>
            <a:endParaRPr lang="zh-CN" altLang="en-US" b="1" noProof="0" dirty="0">
              <a:ln>
                <a:noFill/>
              </a:ln>
              <a:solidFill>
                <a:srgbClr val="3B6EB2"/>
              </a:solidFill>
              <a:effectLst/>
              <a:uLnTx/>
              <a:uFillTx/>
              <a:latin typeface="Times New Roman" panose="02020603050405020304" charset="0"/>
              <a:ea typeface="思源黑体" panose="020B0500000000000000" charset="-122"/>
              <a:cs typeface="Open Sans" panose="020B0606030504020204" pitchFamily="34" charset="0"/>
              <a:sym typeface="+mn-ea"/>
            </a:endParaRPr>
          </a:p>
        </p:txBody>
      </p:sp>
      <p:pic>
        <p:nvPicPr>
          <p:cNvPr id="20" name="图片 19" descr="实验记录"/>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2011680" y="2437765"/>
            <a:ext cx="758190" cy="758190"/>
          </a:xfrm>
          <a:prstGeom prst="rect">
            <a:avLst/>
          </a:prstGeom>
        </p:spPr>
      </p:pic>
      <p:pic>
        <p:nvPicPr>
          <p:cNvPr id="21" name="图片 20" descr="阅读"/>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4450080" y="2418715"/>
            <a:ext cx="835660" cy="835660"/>
          </a:xfrm>
          <a:prstGeom prst="rect">
            <a:avLst/>
          </a:prstGeom>
        </p:spPr>
      </p:pic>
      <p:pic>
        <p:nvPicPr>
          <p:cNvPr id="22" name="图片 21" descr="输入"/>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6788150" y="2437765"/>
            <a:ext cx="778510" cy="778510"/>
          </a:xfrm>
          <a:prstGeom prst="rect">
            <a:avLst/>
          </a:prstGeom>
        </p:spPr>
      </p:pic>
      <p:sp>
        <p:nvSpPr>
          <p:cNvPr id="6" name="Rectangle 30"/>
          <p:cNvSpPr/>
          <p:nvPr>
            <p:custDataLst>
              <p:tags r:id="rId18"/>
            </p:custDataLst>
          </p:nvPr>
        </p:nvSpPr>
        <p:spPr>
          <a:xfrm>
            <a:off x="3771265" y="3588385"/>
            <a:ext cx="1812290" cy="3683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rgbClr val="3B6EB2"/>
                </a:solidFill>
                <a:effectLst/>
                <a:uLnTx/>
                <a:uFillTx/>
                <a:latin typeface="Times New Roman" panose="02020603050405020304" charset="0"/>
                <a:ea typeface="思源黑体" panose="020B0500000000000000" charset="-122"/>
                <a:cs typeface="Open Sans" panose="020B0606030504020204" pitchFamily="34" charset="0"/>
                <a:sym typeface="+mn-ea"/>
              </a:rPr>
              <a:t>填写您的标题</a:t>
            </a:r>
            <a:endParaRPr lang="zh-CN" altLang="en-US" b="1" noProof="0" dirty="0">
              <a:ln>
                <a:noFill/>
              </a:ln>
              <a:solidFill>
                <a:srgbClr val="3B6EB2"/>
              </a:solidFill>
              <a:effectLst/>
              <a:uLnTx/>
              <a:uFillTx/>
              <a:latin typeface="Times New Roman" panose="02020603050405020304" charset="0"/>
              <a:ea typeface="思源黑体" panose="020B0500000000000000" charset="-122"/>
              <a:cs typeface="Open Sans" panose="020B0606030504020204" pitchFamily="34" charset="0"/>
              <a:sym typeface="+mn-ea"/>
            </a:endParaRPr>
          </a:p>
        </p:txBody>
      </p:sp>
      <p:sp>
        <p:nvSpPr>
          <p:cNvPr id="9" name="Rectangle 30"/>
          <p:cNvSpPr/>
          <p:nvPr>
            <p:custDataLst>
              <p:tags r:id="rId19"/>
            </p:custDataLst>
          </p:nvPr>
        </p:nvSpPr>
        <p:spPr>
          <a:xfrm>
            <a:off x="6131560" y="3588385"/>
            <a:ext cx="1812290" cy="3683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rgbClr val="3B6EB2"/>
                </a:solidFill>
                <a:effectLst/>
                <a:uLnTx/>
                <a:uFillTx/>
                <a:latin typeface="Times New Roman" panose="02020603050405020304" charset="0"/>
                <a:ea typeface="思源黑体" panose="020B0500000000000000" charset="-122"/>
                <a:cs typeface="Open Sans" panose="020B0606030504020204" pitchFamily="34" charset="0"/>
                <a:sym typeface="+mn-ea"/>
              </a:rPr>
              <a:t>填写您的标题</a:t>
            </a:r>
            <a:endParaRPr lang="zh-CN" altLang="en-US" b="1" noProof="0" dirty="0">
              <a:ln>
                <a:noFill/>
              </a:ln>
              <a:solidFill>
                <a:srgbClr val="3B6EB2"/>
              </a:solidFill>
              <a:effectLst/>
              <a:uLnTx/>
              <a:uFillTx/>
              <a:latin typeface="Times New Roman" panose="02020603050405020304" charset="0"/>
              <a:ea typeface="思源黑体" panose="020B0500000000000000" charset="-122"/>
              <a:cs typeface="Open Sans" panose="020B0606030504020204" pitchFamily="34" charset="0"/>
              <a:sym typeface="+mn-ea"/>
            </a:endParaRPr>
          </a:p>
        </p:txBody>
      </p:sp>
      <p:sp>
        <p:nvSpPr>
          <p:cNvPr id="12" name="Rectangle 30"/>
          <p:cNvSpPr/>
          <p:nvPr>
            <p:custDataLst>
              <p:tags r:id="rId20"/>
            </p:custDataLst>
          </p:nvPr>
        </p:nvSpPr>
        <p:spPr>
          <a:xfrm>
            <a:off x="8491855" y="3588385"/>
            <a:ext cx="1812290" cy="3683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rgbClr val="3B6EB2"/>
                </a:solidFill>
                <a:effectLst/>
                <a:uLnTx/>
                <a:uFillTx/>
                <a:latin typeface="Times New Roman" panose="02020603050405020304" charset="0"/>
                <a:ea typeface="思源黑体" panose="020B0500000000000000" charset="-122"/>
                <a:cs typeface="Open Sans" panose="020B0606030504020204" pitchFamily="34" charset="0"/>
                <a:sym typeface="+mn-ea"/>
              </a:rPr>
              <a:t>填写您的标题</a:t>
            </a:r>
            <a:endParaRPr lang="zh-CN" altLang="en-US" b="1" noProof="0" dirty="0">
              <a:ln>
                <a:noFill/>
              </a:ln>
              <a:solidFill>
                <a:srgbClr val="3B6EB2"/>
              </a:solidFill>
              <a:effectLst/>
              <a:uLnTx/>
              <a:uFillTx/>
              <a:latin typeface="Times New Roman" panose="02020603050405020304" charset="0"/>
              <a:ea typeface="思源黑体" panose="020B0500000000000000" charset="-122"/>
              <a:cs typeface="Open Sans" panose="020B0606030504020204" pitchFamily="34" charset="0"/>
              <a:sym typeface="+mn-ea"/>
            </a:endParaRPr>
          </a:p>
        </p:txBody>
      </p:sp>
      <p:sp>
        <p:nvSpPr>
          <p:cNvPr id="35" name="文本框 34"/>
          <p:cNvSpPr txBox="1"/>
          <p:nvPr>
            <p:custDataLst>
              <p:tags r:id="rId21"/>
            </p:custDataLst>
          </p:nvPr>
        </p:nvSpPr>
        <p:spPr>
          <a:xfrm>
            <a:off x="1127760" y="396176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13" name="文本框 12"/>
          <p:cNvSpPr txBox="1"/>
          <p:nvPr>
            <p:custDataLst>
              <p:tags r:id="rId22"/>
            </p:custDataLst>
          </p:nvPr>
        </p:nvSpPr>
        <p:spPr>
          <a:xfrm>
            <a:off x="3502025" y="395668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14" name="文本框 13"/>
          <p:cNvSpPr txBox="1"/>
          <p:nvPr>
            <p:custDataLst>
              <p:tags r:id="rId23"/>
            </p:custDataLst>
          </p:nvPr>
        </p:nvSpPr>
        <p:spPr>
          <a:xfrm>
            <a:off x="5974080" y="395668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15" name="文本框 14"/>
          <p:cNvSpPr txBox="1"/>
          <p:nvPr>
            <p:custDataLst>
              <p:tags r:id="rId24"/>
            </p:custDataLst>
          </p:nvPr>
        </p:nvSpPr>
        <p:spPr>
          <a:xfrm>
            <a:off x="8446135" y="396176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58" name="Title 1"/>
          <p:cNvSpPr txBox="1"/>
          <p:nvPr>
            <p:custDataLst>
              <p:tags r:id="rId25"/>
            </p:custDataLst>
          </p:nvPr>
        </p:nvSpPr>
        <p:spPr>
          <a:xfrm>
            <a:off x="629920" y="254000"/>
            <a:ext cx="28054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algn="ctr"/>
            <a:r>
              <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rPr>
              <a:t>研究背景及意义</a:t>
            </a:r>
            <a:endPar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endParaRPr>
          </a:p>
        </p:txBody>
      </p:sp>
    </p:spTree>
    <p:custDataLst>
      <p:tags r:id="rId2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211685" cy="5965190"/>
          </a:xfrm>
          <a:prstGeom prst="rect">
            <a:avLst/>
          </a:prstGeom>
          <a:gradFill>
            <a:gsLst>
              <a:gs pos="0">
                <a:srgbClr val="033C7E"/>
              </a:gs>
              <a:gs pos="100000">
                <a:srgbClr val="0070C0"/>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sp>
        <p:nvSpPr>
          <p:cNvPr id="4" name="矩形 3"/>
          <p:cNvSpPr/>
          <p:nvPr/>
        </p:nvSpPr>
        <p:spPr>
          <a:xfrm>
            <a:off x="1270" y="6054090"/>
            <a:ext cx="12190730" cy="82550"/>
          </a:xfrm>
          <a:prstGeom prst="rect">
            <a:avLst/>
          </a:prstGeom>
          <a:gradFill flip="none" rotWithShape="1">
            <a:gsLst>
              <a:gs pos="50000">
                <a:srgbClr val="0070C0"/>
              </a:gs>
              <a:gs pos="0">
                <a:srgbClr val="0070C0">
                  <a:alpha val="0"/>
                </a:srgbClr>
              </a:gs>
              <a:gs pos="100000">
                <a:srgbClr val="0070C0">
                  <a:alpha val="0"/>
                </a:srgbClr>
              </a:gs>
            </a:gsLst>
            <a:lin ang="0" scaled="1"/>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5" name="图片 4" descr="建筑黄色线描"/>
          <p:cNvPicPr>
            <a:picLocks noChangeAspect="1"/>
          </p:cNvPicPr>
          <p:nvPr/>
        </p:nvPicPr>
        <p:blipFill rotWithShape="1">
          <a:blip r:embed="rId1">
            <a:alphaModFix amt="80000"/>
            <a:duotone>
              <a:schemeClr val="accent1">
                <a:shade val="45000"/>
                <a:satMod val="135000"/>
              </a:schemeClr>
              <a:prstClr val="white"/>
            </a:duotone>
          </a:blip>
          <a:srcRect l="17109" t="40277" r="21757" b="34029"/>
          <a:stretch>
            <a:fillRect/>
          </a:stretch>
        </p:blipFill>
        <p:spPr>
          <a:xfrm>
            <a:off x="3103880" y="4411980"/>
            <a:ext cx="5802630" cy="1724660"/>
          </a:xfrm>
          <a:prstGeom prst="rect">
            <a:avLst/>
          </a:prstGeom>
        </p:spPr>
      </p:pic>
      <p:sp>
        <p:nvSpPr>
          <p:cNvPr id="7" name="文本框 6"/>
          <p:cNvSpPr txBox="1"/>
          <p:nvPr>
            <p:custDataLst>
              <p:tags r:id="rId2"/>
            </p:custDataLst>
          </p:nvPr>
        </p:nvSpPr>
        <p:spPr>
          <a:xfrm>
            <a:off x="3469005" y="2176145"/>
            <a:ext cx="5253990" cy="829945"/>
          </a:xfrm>
          <a:prstGeom prst="rect">
            <a:avLst/>
          </a:prstGeom>
          <a:noFill/>
        </p:spPr>
        <p:txBody>
          <a:bodyPr wrap="square" rtlCol="0">
            <a:spAutoFit/>
          </a:bodyPr>
          <a:lstStyle/>
          <a:p>
            <a:pPr lvl="0" algn="r">
              <a:buClrTx/>
              <a:buSzTx/>
              <a:buFontTx/>
            </a:pPr>
            <a:r>
              <a:rPr lang="zh-CN" altLang="en-US" sz="4800" b="1" dirty="0">
                <a:solidFill>
                  <a:schemeClr val="bg1"/>
                </a:solidFill>
                <a:latin typeface="Times New Roman" panose="02020603050405020304" charset="0"/>
                <a:ea typeface="思源黑体" panose="020B0500000000000000" charset="-122"/>
                <a:sym typeface="+mn-ea"/>
              </a:rPr>
              <a:t>西南大学PPT模板</a:t>
            </a:r>
            <a:endParaRPr lang="zh-CN" altLang="en-US" sz="4800" b="1" dirty="0">
              <a:solidFill>
                <a:schemeClr val="bg1"/>
              </a:solidFill>
              <a:latin typeface="Times New Roman" panose="02020603050405020304" charset="0"/>
              <a:ea typeface="思源黑体" panose="020B0500000000000000" charset="-122"/>
              <a:sym typeface="+mn-ea"/>
            </a:endParaRPr>
          </a:p>
        </p:txBody>
      </p:sp>
      <p:pic>
        <p:nvPicPr>
          <p:cNvPr id="6" name="图片 5" descr="qqqq"/>
          <p:cNvPicPr>
            <a:picLocks noChangeAspect="1"/>
          </p:cNvPicPr>
          <p:nvPr/>
        </p:nvPicPr>
        <p:blipFill>
          <a:blip r:embed="rId3"/>
          <a:stretch>
            <a:fillRect/>
          </a:stretch>
        </p:blipFill>
        <p:spPr>
          <a:xfrm>
            <a:off x="5420360" y="551815"/>
            <a:ext cx="1351280" cy="1351280"/>
          </a:xfrm>
          <a:prstGeom prst="rect">
            <a:avLst/>
          </a:prstGeom>
        </p:spPr>
      </p:pic>
      <p:sp>
        <p:nvSpPr>
          <p:cNvPr id="3" name="文本框 2"/>
          <p:cNvSpPr txBox="1"/>
          <p:nvPr>
            <p:custDataLst>
              <p:tags r:id="rId4"/>
            </p:custDataLst>
          </p:nvPr>
        </p:nvSpPr>
        <p:spPr>
          <a:xfrm>
            <a:off x="5233035" y="3172460"/>
            <a:ext cx="1725930" cy="1052195"/>
          </a:xfrm>
          <a:prstGeom prst="rect">
            <a:avLst/>
          </a:prstGeom>
          <a:noFill/>
        </p:spPr>
        <p:txBody>
          <a:bodyPr wrap="square" rtlCol="0">
            <a:noAutofit/>
          </a:bodyPr>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rPr>
              <a:t>西南大学    </a:t>
            </a:r>
            <a:r>
              <a:rPr kumimoji="0" lang="en-US" altLang="zh-CN"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rPr>
              <a:t>2024</a:t>
            </a:r>
            <a:r>
              <a:rPr kumimoji="0" lang="zh-CN" altLang="en-US"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rPr>
              <a:t>年</a:t>
            </a:r>
            <a:r>
              <a:rPr kumimoji="0" lang="en-US" altLang="zh-CN"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kumimoji="0" lang="zh-CN" altLang="en-US"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rPr>
              <a:t>月</a:t>
            </a:r>
            <a:r>
              <a:rPr kumimoji="0" lang="en-US" altLang="zh-CN"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kumimoji="0" lang="zh-CN" altLang="en-US"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rPr>
              <a:t>日</a:t>
            </a:r>
            <a:endParaRPr kumimoji="0" lang="zh-CN" altLang="en-US"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spTree>
    <p:custDataLst>
      <p:tags r:id="rId5"/>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4"/>
          <p:cNvSpPr/>
          <p:nvPr>
            <p:custDataLst>
              <p:tags r:id="rId2"/>
            </p:custDataLst>
          </p:nvPr>
        </p:nvSpPr>
        <p:spPr>
          <a:xfrm>
            <a:off x="5251450" y="1289050"/>
            <a:ext cx="6327775" cy="4810760"/>
          </a:xfrm>
          <a:prstGeom prst="roundRect">
            <a:avLst>
              <a:gd name="adj" fmla="val 3963"/>
            </a:avLst>
          </a:prstGeom>
          <a:solidFill>
            <a:srgbClr val="FFFFFF"/>
          </a:solidFill>
          <a:ln>
            <a:solidFill>
              <a:srgbClr val="5E9FE0"/>
            </a:solidFill>
          </a:ln>
          <a:effectLst>
            <a:outerShdw blurRad="38100" dist="12700" dir="2700000" algn="tl" rotWithShape="0">
              <a:schemeClr val="accent1">
                <a:alpha val="40000"/>
              </a:scheme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22" name="文本框 21"/>
          <p:cNvSpPr txBox="1"/>
          <p:nvPr>
            <p:custDataLst>
              <p:tags r:id="rId3"/>
            </p:custDataLst>
          </p:nvPr>
        </p:nvSpPr>
        <p:spPr>
          <a:xfrm>
            <a:off x="1692275" y="17710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16" name="文本框 15"/>
          <p:cNvSpPr txBox="1"/>
          <p:nvPr/>
        </p:nvSpPr>
        <p:spPr>
          <a:xfrm>
            <a:off x="1388664" y="1505436"/>
            <a:ext cx="2740952" cy="460375"/>
          </a:xfrm>
          <a:prstGeom prst="rect">
            <a:avLst/>
          </a:prstGeom>
          <a:noFill/>
        </p:spPr>
        <p:txBody>
          <a:bodyPr wrap="square" rtlCol="0">
            <a:spAutoFit/>
          </a:bodyPr>
          <a:lstStyle/>
          <a:p>
            <a:r>
              <a:rPr lang="zh-CN" altLang="en-US" sz="2400" b="1" dirty="0">
                <a:solidFill>
                  <a:srgbClr val="3B6EB2"/>
                </a:solidFill>
                <a:latin typeface="思源黑体 CN Heavy" panose="020B0A00000000000000" charset="-122"/>
                <a:ea typeface="思源黑体 CN Heavy" panose="020B0A00000000000000" charset="-122"/>
              </a:rPr>
              <a:t>请输入您的标题</a:t>
            </a:r>
            <a:endParaRPr lang="zh-CN" altLang="en-US" sz="2400" b="1" dirty="0">
              <a:solidFill>
                <a:srgbClr val="3B6EB2"/>
              </a:solidFill>
              <a:latin typeface="思源黑体 CN Heavy" panose="020B0A00000000000000" charset="-122"/>
              <a:ea typeface="思源黑体 CN Heavy" panose="020B0A00000000000000" charset="-122"/>
            </a:endParaRPr>
          </a:p>
        </p:txBody>
      </p:sp>
      <p:sp>
        <p:nvSpPr>
          <p:cNvPr id="17" name="文本框 16"/>
          <p:cNvSpPr txBox="1"/>
          <p:nvPr/>
        </p:nvSpPr>
        <p:spPr>
          <a:xfrm>
            <a:off x="1388664" y="1964331"/>
            <a:ext cx="3699667" cy="810260"/>
          </a:xfrm>
          <a:prstGeom prst="rect">
            <a:avLst/>
          </a:prstGeom>
          <a:noFill/>
        </p:spPr>
        <p:txBody>
          <a:bodyPr wrap="square" rtlCol="0">
            <a:spAutoFit/>
          </a:bodyPr>
          <a:lstStyle/>
          <a:p>
            <a:pPr>
              <a:lnSpc>
                <a:spcPct val="130000"/>
              </a:lnSpc>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algn="l">
              <a:lnSpc>
                <a:spcPct val="130000"/>
              </a:lnSpc>
              <a:buClrTx/>
              <a:buSzTx/>
              <a:buNone/>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19" name="pen-tool_105129"/>
          <p:cNvSpPr>
            <a:spLocks noChangeAspect="1"/>
          </p:cNvSpPr>
          <p:nvPr/>
        </p:nvSpPr>
        <p:spPr bwMode="auto">
          <a:xfrm>
            <a:off x="810992" y="4407864"/>
            <a:ext cx="372064" cy="371498"/>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88862 h 440259"/>
              <a:gd name="T27" fmla="*/ 88862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57" h="2757">
                <a:moveTo>
                  <a:pt x="1063" y="2589"/>
                </a:moveTo>
                <a:lnTo>
                  <a:pt x="0" y="2757"/>
                </a:lnTo>
                <a:lnTo>
                  <a:pt x="168" y="1694"/>
                </a:lnTo>
                <a:lnTo>
                  <a:pt x="1226" y="883"/>
                </a:lnTo>
                <a:lnTo>
                  <a:pt x="1503" y="1160"/>
                </a:lnTo>
                <a:lnTo>
                  <a:pt x="984" y="1679"/>
                </a:lnTo>
                <a:cubicBezTo>
                  <a:pt x="914" y="1646"/>
                  <a:pt x="827" y="1659"/>
                  <a:pt x="769" y="1717"/>
                </a:cubicBezTo>
                <a:cubicBezTo>
                  <a:pt x="694" y="1792"/>
                  <a:pt x="694" y="1913"/>
                  <a:pt x="769" y="1988"/>
                </a:cubicBezTo>
                <a:cubicBezTo>
                  <a:pt x="844" y="2063"/>
                  <a:pt x="965" y="2063"/>
                  <a:pt x="1040" y="1988"/>
                </a:cubicBezTo>
                <a:cubicBezTo>
                  <a:pt x="1098" y="1930"/>
                  <a:pt x="1111" y="1844"/>
                  <a:pt x="1079" y="1773"/>
                </a:cubicBezTo>
                <a:lnTo>
                  <a:pt x="1597" y="1254"/>
                </a:lnTo>
                <a:lnTo>
                  <a:pt x="1875" y="1531"/>
                </a:lnTo>
                <a:lnTo>
                  <a:pt x="1063" y="2589"/>
                </a:lnTo>
                <a:close/>
                <a:moveTo>
                  <a:pt x="1763" y="291"/>
                </a:moveTo>
                <a:lnTo>
                  <a:pt x="1695" y="223"/>
                </a:lnTo>
                <a:lnTo>
                  <a:pt x="1266" y="652"/>
                </a:lnTo>
                <a:lnTo>
                  <a:pt x="2105" y="1491"/>
                </a:lnTo>
                <a:lnTo>
                  <a:pt x="2534" y="1062"/>
                </a:lnTo>
                <a:lnTo>
                  <a:pt x="2466" y="994"/>
                </a:lnTo>
                <a:lnTo>
                  <a:pt x="2757" y="755"/>
                </a:lnTo>
                <a:lnTo>
                  <a:pt x="2002" y="0"/>
                </a:lnTo>
                <a:lnTo>
                  <a:pt x="1763" y="291"/>
                </a:lnTo>
                <a:close/>
              </a:path>
            </a:pathLst>
          </a:custGeom>
          <a:solidFill>
            <a:srgbClr val="318AE6"/>
          </a:solidFill>
          <a:ln>
            <a:noFill/>
          </a:ln>
        </p:spPr>
      </p:sp>
      <p:pic>
        <p:nvPicPr>
          <p:cNvPr id="27" name="图片 26" descr="3b32313630323438343bcafdbedd"/>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540" y="2983230"/>
            <a:ext cx="337820" cy="337820"/>
          </a:xfrm>
          <a:prstGeom prst="rect">
            <a:avLst/>
          </a:prstGeom>
        </p:spPr>
      </p:pic>
      <p:pic>
        <p:nvPicPr>
          <p:cNvPr id="28" name="图片 27" descr="3b32313630313036373bcae4c8eb"/>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540" y="1501775"/>
            <a:ext cx="418465" cy="418465"/>
          </a:xfrm>
          <a:prstGeom prst="rect">
            <a:avLst/>
          </a:prstGeom>
        </p:spPr>
      </p:pic>
      <p:sp>
        <p:nvSpPr>
          <p:cNvPr id="2" name="文本框 1"/>
          <p:cNvSpPr txBox="1"/>
          <p:nvPr/>
        </p:nvSpPr>
        <p:spPr>
          <a:xfrm>
            <a:off x="1378504" y="2981176"/>
            <a:ext cx="2740952" cy="460375"/>
          </a:xfrm>
          <a:prstGeom prst="rect">
            <a:avLst/>
          </a:prstGeom>
          <a:noFill/>
        </p:spPr>
        <p:txBody>
          <a:bodyPr wrap="square" rtlCol="0">
            <a:spAutoFit/>
          </a:bodyPr>
          <a:lstStyle/>
          <a:p>
            <a:pPr lvl="0" algn="l">
              <a:buClrTx/>
              <a:buSzTx/>
              <a:buFontTx/>
            </a:pPr>
            <a:r>
              <a:rPr lang="zh-CN" altLang="en-US" sz="2400" b="1" dirty="0">
                <a:solidFill>
                  <a:srgbClr val="3B6EB2"/>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3B6EB2"/>
              </a:solidFill>
              <a:latin typeface="思源黑体 CN Heavy" panose="020B0A00000000000000" charset="-122"/>
              <a:ea typeface="思源黑体 CN Heavy" panose="020B0A00000000000000" charset="-122"/>
              <a:sym typeface="+mn-ea"/>
            </a:endParaRPr>
          </a:p>
        </p:txBody>
      </p:sp>
      <p:sp>
        <p:nvSpPr>
          <p:cNvPr id="3" name="文本框 2"/>
          <p:cNvSpPr txBox="1"/>
          <p:nvPr/>
        </p:nvSpPr>
        <p:spPr>
          <a:xfrm>
            <a:off x="1378504" y="3378476"/>
            <a:ext cx="3699667" cy="810260"/>
          </a:xfrm>
          <a:prstGeom prst="rect">
            <a:avLst/>
          </a:prstGeom>
          <a:noFill/>
        </p:spPr>
        <p:txBody>
          <a:bodyPr wrap="square" rtlCol="0">
            <a:spAutoFit/>
          </a:bodyPr>
          <a:lstStyle/>
          <a:p>
            <a:pPr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algn="l">
              <a:lnSpc>
                <a:spcPct val="130000"/>
              </a:lnSpc>
              <a:buClrTx/>
              <a:buSzTx/>
              <a:buFontTx/>
              <a:buNone/>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5" name="文本框 4"/>
          <p:cNvSpPr txBox="1"/>
          <p:nvPr/>
        </p:nvSpPr>
        <p:spPr>
          <a:xfrm>
            <a:off x="1378504" y="4421991"/>
            <a:ext cx="2740952" cy="460375"/>
          </a:xfrm>
          <a:prstGeom prst="rect">
            <a:avLst/>
          </a:prstGeom>
          <a:noFill/>
        </p:spPr>
        <p:txBody>
          <a:bodyPr wrap="square" rtlCol="0">
            <a:spAutoFit/>
          </a:bodyPr>
          <a:lstStyle/>
          <a:p>
            <a:pPr lvl="0" algn="l">
              <a:buClrTx/>
              <a:buSzTx/>
              <a:buFontTx/>
            </a:pPr>
            <a:r>
              <a:rPr lang="zh-CN" altLang="en-US" sz="2400" b="1" dirty="0">
                <a:solidFill>
                  <a:srgbClr val="3B6EB2"/>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3B6EB2"/>
              </a:solidFill>
              <a:latin typeface="思源黑体 CN Heavy" panose="020B0A00000000000000" charset="-122"/>
              <a:ea typeface="思源黑体 CN Heavy" panose="020B0A00000000000000" charset="-122"/>
              <a:sym typeface="+mn-ea"/>
            </a:endParaRPr>
          </a:p>
        </p:txBody>
      </p:sp>
      <p:sp>
        <p:nvSpPr>
          <p:cNvPr id="6" name="文本框 5"/>
          <p:cNvSpPr txBox="1"/>
          <p:nvPr/>
        </p:nvSpPr>
        <p:spPr>
          <a:xfrm>
            <a:off x="1378504" y="4880886"/>
            <a:ext cx="3699667" cy="810260"/>
          </a:xfrm>
          <a:prstGeom prst="rect">
            <a:avLst/>
          </a:prstGeom>
          <a:noFill/>
        </p:spPr>
        <p:txBody>
          <a:bodyPr wrap="square" rtlCol="0">
            <a:spAutoFit/>
          </a:bodyPr>
          <a:lstStyle/>
          <a:p>
            <a:pPr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graphicFrame>
        <p:nvGraphicFramePr>
          <p:cNvPr id="41" name="图表 40"/>
          <p:cNvGraphicFramePr/>
          <p:nvPr>
            <p:custDataLst>
              <p:tags r:id="rId8"/>
            </p:custDataLst>
          </p:nvPr>
        </p:nvGraphicFramePr>
        <p:xfrm>
          <a:off x="5712460" y="1505585"/>
          <a:ext cx="5424805" cy="4277995"/>
        </p:xfrm>
        <a:graphic>
          <a:graphicData uri="http://schemas.openxmlformats.org/drawingml/2006/chart">
            <c:chart xmlns:c="http://schemas.openxmlformats.org/drawingml/2006/chart" xmlns:r="http://schemas.openxmlformats.org/officeDocument/2006/relationships" r:id="rId1"/>
          </a:graphicData>
        </a:graphic>
      </p:graphicFrame>
      <p:sp>
        <p:nvSpPr>
          <p:cNvPr id="58" name="Title 1"/>
          <p:cNvSpPr txBox="1"/>
          <p:nvPr>
            <p:custDataLst>
              <p:tags r:id="rId9"/>
            </p:custDataLst>
          </p:nvPr>
        </p:nvSpPr>
        <p:spPr>
          <a:xfrm>
            <a:off x="629920" y="254000"/>
            <a:ext cx="28054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algn="ctr"/>
            <a:r>
              <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rPr>
              <a:t>研究背景及意义</a:t>
            </a:r>
            <a:endPar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endParaRPr>
          </a:p>
        </p:txBody>
      </p:sp>
    </p:spTree>
    <p:custDataLst>
      <p:tags r:id="rId10"/>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custDataLst>
              <p:tags r:id="rId2"/>
            </p:custDataLst>
          </p:nvPr>
        </p:nvSpPr>
        <p:spPr>
          <a:xfrm>
            <a:off x="1519555"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23" name="文本框 22"/>
          <p:cNvSpPr txBox="1"/>
          <p:nvPr>
            <p:custDataLst>
              <p:tags r:id="rId3"/>
            </p:custDataLst>
          </p:nvPr>
        </p:nvSpPr>
        <p:spPr>
          <a:xfrm>
            <a:off x="3844925"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24" name="文本框 23"/>
          <p:cNvSpPr txBox="1"/>
          <p:nvPr>
            <p:custDataLst>
              <p:tags r:id="rId4"/>
            </p:custDataLst>
          </p:nvPr>
        </p:nvSpPr>
        <p:spPr>
          <a:xfrm>
            <a:off x="6243320"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13" name="圆角矩形 4"/>
          <p:cNvSpPr/>
          <p:nvPr>
            <p:custDataLst>
              <p:tags r:id="rId5"/>
            </p:custDataLst>
          </p:nvPr>
        </p:nvSpPr>
        <p:spPr>
          <a:xfrm>
            <a:off x="582295" y="1607185"/>
            <a:ext cx="10791190" cy="3608070"/>
          </a:xfrm>
          <a:prstGeom prst="roundRect">
            <a:avLst>
              <a:gd name="adj" fmla="val 3963"/>
            </a:avLst>
          </a:prstGeom>
          <a:solidFill>
            <a:srgbClr val="FFFFFF"/>
          </a:solidFill>
          <a:ln>
            <a:solidFill>
              <a:srgbClr val="5E9FE0"/>
            </a:solidFill>
          </a:ln>
          <a:effectLst>
            <a:outerShdw blurRad="38100" dist="12700" dir="2700000" algn="tl" rotWithShape="0">
              <a:schemeClr val="accent1">
                <a:alpha val="40000"/>
              </a:scheme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15" name="正文"/>
          <p:cNvSpPr txBox="1"/>
          <p:nvPr>
            <p:custDataLst>
              <p:tags r:id="rId6"/>
            </p:custDataLst>
          </p:nvPr>
        </p:nvSpPr>
        <p:spPr>
          <a:xfrm>
            <a:off x="4695825" y="983615"/>
            <a:ext cx="2677795" cy="421640"/>
          </a:xfrm>
          <a:prstGeom prst="rect">
            <a:avLst/>
          </a:prstGeom>
          <a:ln>
            <a:noFill/>
            <a:prstDash val="sysDash"/>
          </a:ln>
        </p:spPr>
        <p:txBody>
          <a:bodyPr vert="horz" lIns="90000" tIns="46800" rIns="90000" bIns="4680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zh-CN" altLang="en-US" sz="2400" b="1" spc="130" dirty="0">
                <a:ln>
                  <a:noFill/>
                  <a:prstDash val="sysDot"/>
                </a:ln>
                <a:solidFill>
                  <a:srgbClr val="3B6EB2"/>
                </a:solidFill>
                <a:latin typeface="思源黑体 CN Heavy" panose="020B0A00000000000000" charset="-122"/>
                <a:ea typeface="思源黑体 CN Heavy" panose="020B0A00000000000000" charset="-122"/>
                <a:sym typeface="+mn-ea"/>
              </a:rPr>
              <a:t>请输入图表标题</a:t>
            </a:r>
            <a:endParaRPr lang="zh-CN" altLang="en-US" sz="2400" b="1" spc="130" dirty="0">
              <a:ln>
                <a:noFill/>
                <a:prstDash val="sysDot"/>
              </a:ln>
              <a:solidFill>
                <a:srgbClr val="3B6EB2"/>
              </a:solidFill>
              <a:latin typeface="思源黑体 CN Heavy" panose="020B0A00000000000000" charset="-122"/>
              <a:ea typeface="思源黑体 CN Heavy" panose="020B0A00000000000000" charset="-122"/>
              <a:sym typeface="+mn-ea"/>
            </a:endParaRPr>
          </a:p>
        </p:txBody>
      </p:sp>
      <p:graphicFrame>
        <p:nvGraphicFramePr>
          <p:cNvPr id="2" name="图表 1" descr="7b0a202020202263686172745265734964223a20223230343736313638220a7d0a"/>
          <p:cNvGraphicFramePr/>
          <p:nvPr>
            <p:custDataLst>
              <p:tags r:id="rId7"/>
            </p:custDataLst>
          </p:nvPr>
        </p:nvGraphicFramePr>
        <p:xfrm>
          <a:off x="1315085" y="1894840"/>
          <a:ext cx="9439910" cy="3068955"/>
        </p:xfrm>
        <a:graphic>
          <a:graphicData uri="http://schemas.openxmlformats.org/drawingml/2006/chart">
            <c:chart xmlns:c="http://schemas.openxmlformats.org/drawingml/2006/chart" xmlns:r="http://schemas.openxmlformats.org/officeDocument/2006/relationships" r:id="rId1"/>
          </a:graphicData>
        </a:graphic>
      </p:graphicFrame>
      <p:sp>
        <p:nvSpPr>
          <p:cNvPr id="3" name="Title 6"/>
          <p:cNvSpPr txBox="1"/>
          <p:nvPr>
            <p:custDataLst>
              <p:tags r:id="rId8"/>
            </p:custDataLst>
          </p:nvPr>
        </p:nvSpPr>
        <p:spPr>
          <a:xfrm>
            <a:off x="477520" y="5417185"/>
            <a:ext cx="10895965" cy="836295"/>
          </a:xfrm>
          <a:prstGeom prst="rect">
            <a:avLst/>
          </a:prstGeom>
          <a:noFill/>
          <a:ln w="3175">
            <a:noFill/>
            <a:prstDash val="dash"/>
          </a:ln>
        </p:spPr>
        <p:txBody>
          <a:bodyPr wrap="square" lIns="47625" tIns="19050" rIns="47625" bIns="1905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auto">
              <a:lnSpc>
                <a:spcPct val="120000"/>
              </a:lnSpc>
              <a:spcBef>
                <a:spcPts val="0"/>
              </a:spcBef>
              <a:spcAft>
                <a:spcPts val="800"/>
              </a:spcAft>
              <a:buSzPct val="100000"/>
              <a:buFont typeface="Wingdings" panose="05000000000000000000" charset="0"/>
              <a:buChar char="l"/>
            </a:pPr>
            <a:r>
              <a:rPr lang="zh-CN" sz="1800" spc="0">
                <a:solidFill>
                  <a:schemeClr val="tx1">
                    <a:lumMod val="75000"/>
                    <a:lumOff val="25000"/>
                  </a:schemeClr>
                </a:solidFill>
                <a:latin typeface="思源黑体 CN Light" panose="020B0300000000000000" charset="-122"/>
                <a:ea typeface="思源黑体 CN Light" panose="020B0300000000000000" charset="-122"/>
                <a:cs typeface="+mn-cs"/>
                <a:sym typeface="+mn-ea"/>
              </a:rPr>
              <a:t>请您在此输入图表解释说明文字</a:t>
            </a:r>
            <a:endParaRPr lang="zh-CN" altLang="en-US" sz="15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58" name="Title 1"/>
          <p:cNvSpPr txBox="1"/>
          <p:nvPr>
            <p:custDataLst>
              <p:tags r:id="rId9"/>
            </p:custDataLst>
          </p:nvPr>
        </p:nvSpPr>
        <p:spPr>
          <a:xfrm>
            <a:off x="629920" y="254000"/>
            <a:ext cx="28054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algn="ctr"/>
            <a:r>
              <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rPr>
              <a:t>研究背景及意义</a:t>
            </a:r>
            <a:endPar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endParaRPr>
          </a:p>
        </p:txBody>
      </p:sp>
    </p:spTree>
    <p:custDataLst>
      <p:tags r:id="rId10"/>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4"/>
          <p:cNvSpPr/>
          <p:nvPr>
            <p:custDataLst>
              <p:tags r:id="rId2"/>
            </p:custDataLst>
          </p:nvPr>
        </p:nvSpPr>
        <p:spPr>
          <a:xfrm>
            <a:off x="397510" y="1289050"/>
            <a:ext cx="11181715" cy="4810760"/>
          </a:xfrm>
          <a:prstGeom prst="roundRect">
            <a:avLst>
              <a:gd name="adj" fmla="val 3963"/>
            </a:avLst>
          </a:prstGeom>
          <a:solidFill>
            <a:srgbClr val="FFFFFF"/>
          </a:solidFill>
          <a:ln>
            <a:gradFill>
              <a:gsLst>
                <a:gs pos="0">
                  <a:schemeClr val="accent1">
                    <a:lumMod val="20000"/>
                    <a:lumOff val="80000"/>
                  </a:schemeClr>
                </a:gs>
                <a:gs pos="100000">
                  <a:schemeClr val="accent1">
                    <a:lumMod val="40000"/>
                    <a:lumOff val="60000"/>
                  </a:schemeClr>
                </a:gs>
              </a:gsLst>
              <a:lin ang="16200000" scaled="1"/>
            </a:gradFill>
          </a:ln>
          <a:effectLst>
            <a:outerShdw blurRad="38100" dist="12700" dir="2700000" algn="tl" rotWithShape="0">
              <a:schemeClr val="accent1">
                <a:alpha val="40000"/>
              </a:scheme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22" name="文本框 21"/>
          <p:cNvSpPr txBox="1"/>
          <p:nvPr>
            <p:custDataLst>
              <p:tags r:id="rId3"/>
            </p:custDataLst>
          </p:nvPr>
        </p:nvSpPr>
        <p:spPr>
          <a:xfrm>
            <a:off x="1692275" y="17710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16" name="文本框 15"/>
          <p:cNvSpPr txBox="1"/>
          <p:nvPr/>
        </p:nvSpPr>
        <p:spPr>
          <a:xfrm>
            <a:off x="1388664" y="1505436"/>
            <a:ext cx="2740952" cy="460375"/>
          </a:xfrm>
          <a:prstGeom prst="rect">
            <a:avLst/>
          </a:prstGeom>
          <a:noFill/>
        </p:spPr>
        <p:txBody>
          <a:bodyPr wrap="square" rtlCol="0">
            <a:spAutoFit/>
          </a:bodyPr>
          <a:lstStyle/>
          <a:p>
            <a:pPr lvl="0" algn="l">
              <a:buClrTx/>
              <a:buSzTx/>
              <a:buFontTx/>
            </a:pPr>
            <a:r>
              <a:rPr lang="zh-CN" altLang="en-US" sz="2400" b="1" dirty="0">
                <a:solidFill>
                  <a:srgbClr val="3B6EB2"/>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3B6EB2"/>
              </a:solidFill>
              <a:latin typeface="思源黑体 CN Heavy" panose="020B0A00000000000000" charset="-122"/>
              <a:ea typeface="思源黑体 CN Heavy" panose="020B0A00000000000000" charset="-122"/>
              <a:sym typeface="+mn-ea"/>
            </a:endParaRPr>
          </a:p>
        </p:txBody>
      </p:sp>
      <p:sp>
        <p:nvSpPr>
          <p:cNvPr id="17" name="文本框 16"/>
          <p:cNvSpPr txBox="1"/>
          <p:nvPr/>
        </p:nvSpPr>
        <p:spPr>
          <a:xfrm>
            <a:off x="1388664" y="1964331"/>
            <a:ext cx="3699667" cy="810260"/>
          </a:xfrm>
          <a:prstGeom prst="rect">
            <a:avLst/>
          </a:prstGeom>
          <a:noFill/>
        </p:spPr>
        <p:txBody>
          <a:bodyPr wrap="square" rtlCol="0">
            <a:spAutoFit/>
          </a:bodyPr>
          <a:lstStyle/>
          <a:p>
            <a:pPr lvl="0"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lvl="0"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19" name="pen-tool_105129"/>
          <p:cNvSpPr>
            <a:spLocks noChangeAspect="1"/>
          </p:cNvSpPr>
          <p:nvPr/>
        </p:nvSpPr>
        <p:spPr bwMode="auto">
          <a:xfrm>
            <a:off x="810992" y="4407864"/>
            <a:ext cx="372064" cy="371498"/>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88862 h 440259"/>
              <a:gd name="T27" fmla="*/ 88862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57" h="2757">
                <a:moveTo>
                  <a:pt x="1063" y="2589"/>
                </a:moveTo>
                <a:lnTo>
                  <a:pt x="0" y="2757"/>
                </a:lnTo>
                <a:lnTo>
                  <a:pt x="168" y="1694"/>
                </a:lnTo>
                <a:lnTo>
                  <a:pt x="1226" y="883"/>
                </a:lnTo>
                <a:lnTo>
                  <a:pt x="1503" y="1160"/>
                </a:lnTo>
                <a:lnTo>
                  <a:pt x="984" y="1679"/>
                </a:lnTo>
                <a:cubicBezTo>
                  <a:pt x="914" y="1646"/>
                  <a:pt x="827" y="1659"/>
                  <a:pt x="769" y="1717"/>
                </a:cubicBezTo>
                <a:cubicBezTo>
                  <a:pt x="694" y="1792"/>
                  <a:pt x="694" y="1913"/>
                  <a:pt x="769" y="1988"/>
                </a:cubicBezTo>
                <a:cubicBezTo>
                  <a:pt x="844" y="2063"/>
                  <a:pt x="965" y="2063"/>
                  <a:pt x="1040" y="1988"/>
                </a:cubicBezTo>
                <a:cubicBezTo>
                  <a:pt x="1098" y="1930"/>
                  <a:pt x="1111" y="1844"/>
                  <a:pt x="1079" y="1773"/>
                </a:cubicBezTo>
                <a:lnTo>
                  <a:pt x="1597" y="1254"/>
                </a:lnTo>
                <a:lnTo>
                  <a:pt x="1875" y="1531"/>
                </a:lnTo>
                <a:lnTo>
                  <a:pt x="1063" y="2589"/>
                </a:lnTo>
                <a:close/>
                <a:moveTo>
                  <a:pt x="1763" y="291"/>
                </a:moveTo>
                <a:lnTo>
                  <a:pt x="1695" y="223"/>
                </a:lnTo>
                <a:lnTo>
                  <a:pt x="1266" y="652"/>
                </a:lnTo>
                <a:lnTo>
                  <a:pt x="2105" y="1491"/>
                </a:lnTo>
                <a:lnTo>
                  <a:pt x="2534" y="1062"/>
                </a:lnTo>
                <a:lnTo>
                  <a:pt x="2466" y="994"/>
                </a:lnTo>
                <a:lnTo>
                  <a:pt x="2757" y="755"/>
                </a:lnTo>
                <a:lnTo>
                  <a:pt x="2002" y="0"/>
                </a:lnTo>
                <a:lnTo>
                  <a:pt x="1763" y="291"/>
                </a:lnTo>
                <a:close/>
              </a:path>
            </a:pathLst>
          </a:custGeom>
          <a:solidFill>
            <a:srgbClr val="318AE6"/>
          </a:solidFill>
          <a:ln>
            <a:noFill/>
          </a:ln>
        </p:spPr>
      </p:sp>
      <p:pic>
        <p:nvPicPr>
          <p:cNvPr id="27" name="图片 26" descr="3b32313630323438343bcafdbedd"/>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540" y="2983230"/>
            <a:ext cx="337820" cy="337820"/>
          </a:xfrm>
          <a:prstGeom prst="rect">
            <a:avLst/>
          </a:prstGeom>
        </p:spPr>
      </p:pic>
      <p:pic>
        <p:nvPicPr>
          <p:cNvPr id="28" name="图片 27" descr="3b32313630313036373bcae4c8eb"/>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540" y="1501775"/>
            <a:ext cx="418465" cy="418465"/>
          </a:xfrm>
          <a:prstGeom prst="rect">
            <a:avLst/>
          </a:prstGeom>
        </p:spPr>
      </p:pic>
      <p:sp>
        <p:nvSpPr>
          <p:cNvPr id="2" name="文本框 1"/>
          <p:cNvSpPr txBox="1"/>
          <p:nvPr/>
        </p:nvSpPr>
        <p:spPr>
          <a:xfrm>
            <a:off x="1378504" y="2981176"/>
            <a:ext cx="2740952" cy="460375"/>
          </a:xfrm>
          <a:prstGeom prst="rect">
            <a:avLst/>
          </a:prstGeom>
          <a:noFill/>
        </p:spPr>
        <p:txBody>
          <a:bodyPr wrap="square" rtlCol="0">
            <a:spAutoFit/>
          </a:bodyPr>
          <a:lstStyle/>
          <a:p>
            <a:pPr lvl="0" algn="l">
              <a:buClrTx/>
              <a:buSzTx/>
              <a:buFontTx/>
            </a:pPr>
            <a:r>
              <a:rPr lang="zh-CN" altLang="en-US" sz="2400" b="1" dirty="0">
                <a:solidFill>
                  <a:srgbClr val="3B6EB2"/>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3B6EB2"/>
              </a:solidFill>
              <a:latin typeface="思源黑体 CN Heavy" panose="020B0A00000000000000" charset="-122"/>
              <a:ea typeface="思源黑体 CN Heavy" panose="020B0A00000000000000" charset="-122"/>
              <a:sym typeface="+mn-ea"/>
            </a:endParaRPr>
          </a:p>
        </p:txBody>
      </p:sp>
      <p:sp>
        <p:nvSpPr>
          <p:cNvPr id="3" name="文本框 2"/>
          <p:cNvSpPr txBox="1"/>
          <p:nvPr/>
        </p:nvSpPr>
        <p:spPr>
          <a:xfrm>
            <a:off x="1378504" y="3378476"/>
            <a:ext cx="3699667" cy="810260"/>
          </a:xfrm>
          <a:prstGeom prst="rect">
            <a:avLst/>
          </a:prstGeom>
          <a:noFill/>
        </p:spPr>
        <p:txBody>
          <a:bodyPr wrap="square" rtlCol="0">
            <a:spAutoFit/>
          </a:bodyPr>
          <a:lstStyle/>
          <a:p>
            <a:pPr lvl="0"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lvl="0"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5" name="文本框 4"/>
          <p:cNvSpPr txBox="1"/>
          <p:nvPr/>
        </p:nvSpPr>
        <p:spPr>
          <a:xfrm>
            <a:off x="1378504" y="4421991"/>
            <a:ext cx="2740952" cy="460375"/>
          </a:xfrm>
          <a:prstGeom prst="rect">
            <a:avLst/>
          </a:prstGeom>
          <a:noFill/>
        </p:spPr>
        <p:txBody>
          <a:bodyPr wrap="square" rtlCol="0">
            <a:spAutoFit/>
          </a:bodyPr>
          <a:lstStyle/>
          <a:p>
            <a:pPr lvl="0" algn="l">
              <a:buClrTx/>
              <a:buSzTx/>
              <a:buFontTx/>
            </a:pPr>
            <a:r>
              <a:rPr lang="zh-CN" altLang="en-US" sz="2400" b="1" dirty="0">
                <a:solidFill>
                  <a:srgbClr val="3B6EB2"/>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3B6EB2"/>
              </a:solidFill>
              <a:latin typeface="思源黑体 CN Heavy" panose="020B0A00000000000000" charset="-122"/>
              <a:ea typeface="思源黑体 CN Heavy" panose="020B0A00000000000000" charset="-122"/>
              <a:sym typeface="+mn-ea"/>
            </a:endParaRPr>
          </a:p>
        </p:txBody>
      </p:sp>
      <p:sp>
        <p:nvSpPr>
          <p:cNvPr id="6" name="文本框 5"/>
          <p:cNvSpPr txBox="1"/>
          <p:nvPr/>
        </p:nvSpPr>
        <p:spPr>
          <a:xfrm>
            <a:off x="1378504" y="4880886"/>
            <a:ext cx="3699667" cy="810260"/>
          </a:xfrm>
          <a:prstGeom prst="rect">
            <a:avLst/>
          </a:prstGeom>
          <a:noFill/>
        </p:spPr>
        <p:txBody>
          <a:bodyPr wrap="square" rtlCol="0">
            <a:spAutoFit/>
          </a:bodyPr>
          <a:lstStyle/>
          <a:p>
            <a:pPr lvl="0"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lvl="0"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graphicFrame>
        <p:nvGraphicFramePr>
          <p:cNvPr id="4" name="图表 3"/>
          <p:cNvGraphicFramePr/>
          <p:nvPr>
            <p:custDataLst>
              <p:tags r:id="rId8"/>
            </p:custDataLst>
          </p:nvPr>
        </p:nvGraphicFramePr>
        <p:xfrm>
          <a:off x="5873115" y="789940"/>
          <a:ext cx="5582920" cy="5058410"/>
        </p:xfrm>
        <a:graphic>
          <a:graphicData uri="http://schemas.openxmlformats.org/drawingml/2006/chart">
            <c:chart xmlns:c="http://schemas.openxmlformats.org/drawingml/2006/chart" xmlns:r="http://schemas.openxmlformats.org/officeDocument/2006/relationships" r:id="rId1"/>
          </a:graphicData>
        </a:graphic>
      </p:graphicFrame>
      <p:sp>
        <p:nvSpPr>
          <p:cNvPr id="15" name="正文"/>
          <p:cNvSpPr txBox="1"/>
          <p:nvPr>
            <p:custDataLst>
              <p:tags r:id="rId9"/>
            </p:custDataLst>
          </p:nvPr>
        </p:nvSpPr>
        <p:spPr>
          <a:xfrm>
            <a:off x="7577455" y="1349375"/>
            <a:ext cx="1659890" cy="421640"/>
          </a:xfrm>
          <a:prstGeom prst="rect">
            <a:avLst/>
          </a:prstGeom>
          <a:ln>
            <a:noFill/>
            <a:prstDash val="sysDash"/>
          </a:ln>
        </p:spPr>
        <p:txBody>
          <a:bodyPr vert="horz" lIns="90000" tIns="46800" rIns="90000" bIns="4680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l">
              <a:buNone/>
            </a:pPr>
            <a:r>
              <a:rPr lang="zh-CN" altLang="en-US" sz="1400" b="1" spc="130" dirty="0">
                <a:ln>
                  <a:noFill/>
                  <a:prstDash val="sysDot"/>
                </a:ln>
                <a:solidFill>
                  <a:srgbClr val="3B6EB2"/>
                </a:solidFill>
                <a:latin typeface="+mn-ea"/>
                <a:ea typeface="+mn-ea"/>
                <a:sym typeface="+mn-ea"/>
              </a:rPr>
              <a:t>请输入图表标题</a:t>
            </a:r>
            <a:endParaRPr lang="zh-CN" altLang="en-US" sz="1400" b="1" spc="130" dirty="0">
              <a:ln>
                <a:noFill/>
                <a:prstDash val="sysDot"/>
              </a:ln>
              <a:solidFill>
                <a:srgbClr val="3B6EB2"/>
              </a:solidFill>
              <a:latin typeface="+mn-ea"/>
              <a:ea typeface="+mn-ea"/>
              <a:sym typeface="+mn-ea"/>
            </a:endParaRPr>
          </a:p>
        </p:txBody>
      </p:sp>
      <p:sp>
        <p:nvSpPr>
          <p:cNvPr id="58" name="Title 1"/>
          <p:cNvSpPr txBox="1"/>
          <p:nvPr>
            <p:custDataLst>
              <p:tags r:id="rId10"/>
            </p:custDataLst>
          </p:nvPr>
        </p:nvSpPr>
        <p:spPr>
          <a:xfrm>
            <a:off x="629920" y="254000"/>
            <a:ext cx="28054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algn="ctr"/>
            <a:r>
              <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rPr>
              <a:t>研究背景及意义</a:t>
            </a:r>
            <a:endPar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endParaRPr>
          </a:p>
        </p:txBody>
      </p:sp>
    </p:spTree>
    <p:custDataLst>
      <p:tags r:id="rId1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283778" y="2812415"/>
            <a:ext cx="7624445" cy="922020"/>
          </a:xfrm>
          <a:prstGeom prst="rect">
            <a:avLst/>
          </a:prstGeom>
          <a:noFill/>
        </p:spPr>
        <p:txBody>
          <a:bodyPr wrap="square" rtlCol="0">
            <a:spAutoFit/>
          </a:bodyPr>
          <a:lstStyle/>
          <a:p>
            <a:r>
              <a:rPr lang="zh-CN" altLang="en-US" sz="5400" b="1" dirty="0">
                <a:solidFill>
                  <a:schemeClr val="bg1"/>
                </a:solidFill>
                <a:latin typeface="Times New Roman" panose="02020603050405020304" charset="0"/>
                <a:ea typeface="思源黑体" panose="020B0500000000000000" charset="-122"/>
              </a:rPr>
              <a:t>感谢各位老师批评指正</a:t>
            </a:r>
            <a:endParaRPr lang="zh-CN" altLang="en-US" sz="5400" b="1" dirty="0">
              <a:solidFill>
                <a:schemeClr val="bg1"/>
              </a:solidFill>
              <a:latin typeface="Times New Roman" panose="02020603050405020304" charset="0"/>
              <a:ea typeface="思源黑体" panose="020B0500000000000000" charset="-122"/>
            </a:endParaRPr>
          </a:p>
        </p:txBody>
      </p:sp>
      <p:sp>
        <p:nvSpPr>
          <p:cNvPr id="11" name="文本框 10"/>
          <p:cNvSpPr txBox="1"/>
          <p:nvPr/>
        </p:nvSpPr>
        <p:spPr>
          <a:xfrm>
            <a:off x="2897505" y="5080993"/>
            <a:ext cx="2182496" cy="368300"/>
          </a:xfrm>
          <a:prstGeom prst="rect">
            <a:avLst/>
          </a:prstGeom>
          <a:noFill/>
        </p:spPr>
        <p:txBody>
          <a:bodyPr wrap="square" rtlCol="0">
            <a:spAutoFit/>
          </a:bodyPr>
          <a:lstStyle/>
          <a:p>
            <a:r>
              <a:rPr lang="zh-CN" altLang="en-US" dirty="0">
                <a:solidFill>
                  <a:srgbClr val="3B6EB2"/>
                </a:solidFill>
                <a:latin typeface="Times New Roman" panose="02020603050405020304" charset="0"/>
                <a:ea typeface="思源黑体" panose="020B0500000000000000" charset="-122"/>
              </a:rPr>
              <a:t>汇报人：XXX</a:t>
            </a:r>
            <a:endParaRPr lang="zh-CN" altLang="en-US" dirty="0">
              <a:solidFill>
                <a:srgbClr val="3B6EB2"/>
              </a:solidFill>
              <a:latin typeface="Times New Roman" panose="02020603050405020304" charset="0"/>
              <a:ea typeface="思源黑体" panose="020B0500000000000000" charset="-122"/>
            </a:endParaRPr>
          </a:p>
        </p:txBody>
      </p:sp>
      <p:sp>
        <p:nvSpPr>
          <p:cNvPr id="12" name="文本框 11"/>
          <p:cNvSpPr txBox="1"/>
          <p:nvPr/>
        </p:nvSpPr>
        <p:spPr>
          <a:xfrm>
            <a:off x="6957695" y="5081270"/>
            <a:ext cx="1901190" cy="368300"/>
          </a:xfrm>
          <a:prstGeom prst="rect">
            <a:avLst/>
          </a:prstGeom>
          <a:noFill/>
        </p:spPr>
        <p:txBody>
          <a:bodyPr wrap="square" rtlCol="0">
            <a:spAutoFit/>
          </a:bodyPr>
          <a:lstStyle/>
          <a:p>
            <a:r>
              <a:rPr lang="zh-CN" altLang="en-US" dirty="0">
                <a:solidFill>
                  <a:srgbClr val="3B6EB2"/>
                </a:solidFill>
                <a:latin typeface="Times New Roman" panose="02020603050405020304" charset="0"/>
                <a:ea typeface="思源黑体" panose="020B0500000000000000" charset="-122"/>
              </a:rPr>
              <a:t>指导老师：XXX</a:t>
            </a:r>
            <a:endParaRPr lang="zh-CN" altLang="en-US" dirty="0">
              <a:solidFill>
                <a:srgbClr val="3B6EB2"/>
              </a:solidFill>
              <a:latin typeface="Times New Roman" panose="02020603050405020304" charset="0"/>
              <a:ea typeface="思源黑体" panose="020B0500000000000000" charset="-122"/>
            </a:endParaRPr>
          </a:p>
        </p:txBody>
      </p:sp>
      <p:sp>
        <p:nvSpPr>
          <p:cNvPr id="13" name="文本框 12"/>
          <p:cNvSpPr txBox="1"/>
          <p:nvPr/>
        </p:nvSpPr>
        <p:spPr>
          <a:xfrm>
            <a:off x="3099118" y="3734435"/>
            <a:ext cx="5629275" cy="460375"/>
          </a:xfrm>
          <a:prstGeom prst="rect">
            <a:avLst/>
          </a:prstGeom>
          <a:noFill/>
        </p:spPr>
        <p:txBody>
          <a:bodyPr wrap="square" rtlCol="0">
            <a:spAutoFit/>
          </a:bodyPr>
          <a:lstStyle/>
          <a:p>
            <a:r>
              <a:rPr lang="en-US" altLang="zh-CN" sz="2400">
                <a:solidFill>
                  <a:schemeClr val="bg1"/>
                </a:solidFill>
                <a:latin typeface="Times New Roman" panose="02020603050405020304" charset="0"/>
                <a:ea typeface="思源黑体" panose="020B0500000000000000" charset="-122"/>
                <a:cs typeface="Times New Roman" panose="02020603050405020304" charset="0"/>
              </a:rPr>
              <a:t>Thank you for your criticism and correction</a:t>
            </a:r>
            <a:endParaRPr lang="en-US" altLang="zh-CN" sz="2400">
              <a:solidFill>
                <a:schemeClr val="bg1"/>
              </a:solidFill>
              <a:latin typeface="Times New Roman" panose="02020603050405020304" charset="0"/>
              <a:ea typeface="思源黑体" panose="020B0500000000000000" charset="-122"/>
              <a:cs typeface="Times New Roman" panose="02020603050405020304" charset="0"/>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文本框 645"/>
          <p:cNvSpPr txBox="1"/>
          <p:nvPr/>
        </p:nvSpPr>
        <p:spPr>
          <a:xfrm>
            <a:off x="5388610" y="428538"/>
            <a:ext cx="1402080" cy="460375"/>
          </a:xfrm>
          <a:prstGeom prst="rect">
            <a:avLst/>
          </a:prstGeom>
          <a:noFill/>
        </p:spPr>
        <p:txBody>
          <a:bodyPr wrap="none" rtlCol="0">
            <a:spAutoFit/>
          </a:bodyPr>
          <a:lstStyle/>
          <a:p>
            <a:pPr algn="ctr"/>
            <a:r>
              <a:rPr lang="zh-CN" altLang="en-US" sz="2400" dirty="0">
                <a:latin typeface="+mj-ea"/>
                <a:ea typeface="+mj-ea"/>
              </a:rPr>
              <a:t>日常图标</a:t>
            </a:r>
            <a:endParaRPr lang="zh-CN" altLang="en-US" sz="2400" dirty="0">
              <a:latin typeface="+mj-ea"/>
              <a:ea typeface="+mj-ea"/>
            </a:endParaRPr>
          </a:p>
        </p:txBody>
      </p:sp>
      <p:cxnSp>
        <p:nvCxnSpPr>
          <p:cNvPr id="647" name="直接连接符 646"/>
          <p:cNvCxnSpPr/>
          <p:nvPr/>
        </p:nvCxnSpPr>
        <p:spPr>
          <a:xfrm>
            <a:off x="7198900" y="659370"/>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直接连接符 647"/>
          <p:cNvCxnSpPr/>
          <p:nvPr/>
        </p:nvCxnSpPr>
        <p:spPr>
          <a:xfrm>
            <a:off x="660400" y="659370"/>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直接连接符 648"/>
          <p:cNvCxnSpPr/>
          <p:nvPr/>
        </p:nvCxnSpPr>
        <p:spPr>
          <a:xfrm>
            <a:off x="660400" y="6235700"/>
            <a:ext cx="10858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50" name="图形 64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65525" y="1291624"/>
            <a:ext cx="360000" cy="360000"/>
          </a:xfrm>
          <a:prstGeom prst="rect">
            <a:avLst/>
          </a:prstGeom>
        </p:spPr>
      </p:pic>
      <p:pic>
        <p:nvPicPr>
          <p:cNvPr id="652" name="图形 65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4008" y="1291624"/>
            <a:ext cx="360000" cy="360000"/>
          </a:xfrm>
          <a:prstGeom prst="rect">
            <a:avLst/>
          </a:prstGeom>
        </p:spPr>
      </p:pic>
      <p:pic>
        <p:nvPicPr>
          <p:cNvPr id="654" name="图形 65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5525" y="4349305"/>
            <a:ext cx="360000" cy="360000"/>
          </a:xfrm>
          <a:prstGeom prst="rect">
            <a:avLst/>
          </a:prstGeom>
        </p:spPr>
      </p:pic>
      <p:pic>
        <p:nvPicPr>
          <p:cNvPr id="656" name="图形 65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63348" y="3330078"/>
            <a:ext cx="360000" cy="360000"/>
          </a:xfrm>
          <a:prstGeom prst="rect">
            <a:avLst/>
          </a:prstGeom>
        </p:spPr>
      </p:pic>
      <p:pic>
        <p:nvPicPr>
          <p:cNvPr id="658" name="图形 65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14436" y="3330078"/>
            <a:ext cx="360000" cy="360000"/>
          </a:xfrm>
          <a:prstGeom prst="rect">
            <a:avLst/>
          </a:prstGeom>
        </p:spPr>
      </p:pic>
      <p:pic>
        <p:nvPicPr>
          <p:cNvPr id="660" name="图形 65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61171" y="1291624"/>
            <a:ext cx="360000" cy="360000"/>
          </a:xfrm>
          <a:prstGeom prst="rect">
            <a:avLst/>
          </a:prstGeom>
        </p:spPr>
      </p:pic>
      <p:pic>
        <p:nvPicPr>
          <p:cNvPr id="662" name="图形 66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074008" y="4349305"/>
            <a:ext cx="360000" cy="360000"/>
          </a:xfrm>
          <a:prstGeom prst="rect">
            <a:avLst/>
          </a:prstGeom>
        </p:spPr>
      </p:pic>
      <p:pic>
        <p:nvPicPr>
          <p:cNvPr id="664" name="图形 66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61171" y="4349305"/>
            <a:ext cx="360000" cy="360000"/>
          </a:xfrm>
          <a:prstGeom prst="rect">
            <a:avLst/>
          </a:prstGeom>
        </p:spPr>
      </p:pic>
      <p:pic>
        <p:nvPicPr>
          <p:cNvPr id="666" name="图形 66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14436" y="1291624"/>
            <a:ext cx="360000" cy="360000"/>
          </a:xfrm>
          <a:prstGeom prst="rect">
            <a:avLst/>
          </a:prstGeom>
        </p:spPr>
      </p:pic>
      <p:pic>
        <p:nvPicPr>
          <p:cNvPr id="668" name="图形 66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863348" y="1291624"/>
            <a:ext cx="360000" cy="360000"/>
          </a:xfrm>
          <a:prstGeom prst="rect">
            <a:avLst/>
          </a:prstGeom>
        </p:spPr>
      </p:pic>
      <p:pic>
        <p:nvPicPr>
          <p:cNvPr id="670" name="图形 66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074008" y="3330078"/>
            <a:ext cx="360000" cy="360000"/>
          </a:xfrm>
          <a:prstGeom prst="rect">
            <a:avLst/>
          </a:prstGeom>
        </p:spPr>
      </p:pic>
      <p:pic>
        <p:nvPicPr>
          <p:cNvPr id="672" name="图形 671"/>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912259" y="1291624"/>
            <a:ext cx="360000" cy="360000"/>
          </a:xfrm>
          <a:prstGeom prst="rect">
            <a:avLst/>
          </a:prstGeom>
        </p:spPr>
      </p:pic>
      <p:pic>
        <p:nvPicPr>
          <p:cNvPr id="676" name="图形 675"/>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65525" y="3330078"/>
            <a:ext cx="360000" cy="360000"/>
          </a:xfrm>
          <a:prstGeom prst="rect">
            <a:avLst/>
          </a:prstGeom>
        </p:spPr>
      </p:pic>
      <p:pic>
        <p:nvPicPr>
          <p:cNvPr id="680" name="图形 679"/>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65525" y="5368532"/>
            <a:ext cx="360000" cy="360000"/>
          </a:xfrm>
          <a:prstGeom prst="rect">
            <a:avLst/>
          </a:prstGeom>
        </p:spPr>
      </p:pic>
      <p:pic>
        <p:nvPicPr>
          <p:cNvPr id="682" name="图形 681"/>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814436" y="5368532"/>
            <a:ext cx="360000" cy="360000"/>
          </a:xfrm>
          <a:prstGeom prst="rect">
            <a:avLst/>
          </a:prstGeom>
        </p:spPr>
      </p:pic>
      <p:pic>
        <p:nvPicPr>
          <p:cNvPr id="684" name="图形 683"/>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863348" y="5368532"/>
            <a:ext cx="360000" cy="360000"/>
          </a:xfrm>
          <a:prstGeom prst="rect">
            <a:avLst/>
          </a:prstGeom>
        </p:spPr>
      </p:pic>
      <p:pic>
        <p:nvPicPr>
          <p:cNvPr id="686" name="图形 685"/>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912259" y="4349305"/>
            <a:ext cx="360000" cy="360000"/>
          </a:xfrm>
          <a:prstGeom prst="rect">
            <a:avLst/>
          </a:prstGeom>
        </p:spPr>
      </p:pic>
      <p:pic>
        <p:nvPicPr>
          <p:cNvPr id="688" name="图形 687"/>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8961171" y="3330078"/>
            <a:ext cx="360000" cy="360000"/>
          </a:xfrm>
          <a:prstGeom prst="rect">
            <a:avLst/>
          </a:prstGeom>
        </p:spPr>
      </p:pic>
      <p:pic>
        <p:nvPicPr>
          <p:cNvPr id="690" name="图形 689"/>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2814436" y="2310851"/>
            <a:ext cx="360000" cy="360000"/>
          </a:xfrm>
          <a:prstGeom prst="rect">
            <a:avLst/>
          </a:prstGeom>
        </p:spPr>
      </p:pic>
      <p:pic>
        <p:nvPicPr>
          <p:cNvPr id="692" name="图形 691"/>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4863348" y="2310851"/>
            <a:ext cx="360000" cy="360000"/>
          </a:xfrm>
          <a:prstGeom prst="rect">
            <a:avLst/>
          </a:prstGeom>
        </p:spPr>
      </p:pic>
      <p:pic>
        <p:nvPicPr>
          <p:cNvPr id="694" name="图形 693"/>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912259" y="2310851"/>
            <a:ext cx="360000" cy="360000"/>
          </a:xfrm>
          <a:prstGeom prst="rect">
            <a:avLst/>
          </a:prstGeom>
        </p:spPr>
      </p:pic>
      <p:pic>
        <p:nvPicPr>
          <p:cNvPr id="696" name="图形 695"/>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961171" y="2310851"/>
            <a:ext cx="360000" cy="360000"/>
          </a:xfrm>
          <a:prstGeom prst="rect">
            <a:avLst/>
          </a:prstGeom>
        </p:spPr>
      </p:pic>
      <p:pic>
        <p:nvPicPr>
          <p:cNvPr id="698" name="图形 697"/>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1074008" y="2310851"/>
            <a:ext cx="360000" cy="360000"/>
          </a:xfrm>
          <a:prstGeom prst="rect">
            <a:avLst/>
          </a:prstGeom>
        </p:spPr>
      </p:pic>
      <p:pic>
        <p:nvPicPr>
          <p:cNvPr id="700" name="图形 699"/>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6912259" y="5368532"/>
            <a:ext cx="360000" cy="360000"/>
          </a:xfrm>
          <a:prstGeom prst="rect">
            <a:avLst/>
          </a:prstGeom>
        </p:spPr>
      </p:pic>
      <p:pic>
        <p:nvPicPr>
          <p:cNvPr id="702" name="图形 701"/>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8961171" y="5368532"/>
            <a:ext cx="360000" cy="360000"/>
          </a:xfrm>
          <a:prstGeom prst="rect">
            <a:avLst/>
          </a:prstGeom>
        </p:spPr>
      </p:pic>
      <p:pic>
        <p:nvPicPr>
          <p:cNvPr id="704" name="图形 703"/>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11074008" y="5368532"/>
            <a:ext cx="360000" cy="360000"/>
          </a:xfrm>
          <a:prstGeom prst="rect">
            <a:avLst/>
          </a:prstGeom>
        </p:spPr>
      </p:pic>
      <p:pic>
        <p:nvPicPr>
          <p:cNvPr id="706" name="图形 705"/>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2814436" y="4349305"/>
            <a:ext cx="360000" cy="360000"/>
          </a:xfrm>
          <a:prstGeom prst="rect">
            <a:avLst/>
          </a:prstGeom>
        </p:spPr>
      </p:pic>
      <p:pic>
        <p:nvPicPr>
          <p:cNvPr id="708" name="图形 707"/>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765525" y="2310851"/>
            <a:ext cx="360000" cy="360000"/>
          </a:xfrm>
          <a:prstGeom prst="rect">
            <a:avLst/>
          </a:prstGeom>
        </p:spPr>
      </p:pic>
      <p:pic>
        <p:nvPicPr>
          <p:cNvPr id="710" name="图形 709"/>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6912259" y="3330078"/>
            <a:ext cx="360000" cy="360000"/>
          </a:xfrm>
          <a:prstGeom prst="rect">
            <a:avLst/>
          </a:prstGeom>
        </p:spPr>
      </p:pic>
      <p:pic>
        <p:nvPicPr>
          <p:cNvPr id="712" name="图形 711"/>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4863348" y="4349305"/>
            <a:ext cx="360000" cy="360000"/>
          </a:xfrm>
          <a:prstGeom prst="rect">
            <a:avLst/>
          </a:prstGeom>
        </p:spPr>
      </p:pic>
    </p:spTree>
    <p:custDataLst>
      <p:tags r:id="rId59"/>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文本框 645"/>
          <p:cNvSpPr txBox="1"/>
          <p:nvPr/>
        </p:nvSpPr>
        <p:spPr>
          <a:xfrm>
            <a:off x="5388610" y="428538"/>
            <a:ext cx="1402080" cy="460375"/>
          </a:xfrm>
          <a:prstGeom prst="rect">
            <a:avLst/>
          </a:prstGeom>
          <a:noFill/>
        </p:spPr>
        <p:txBody>
          <a:bodyPr wrap="none" rtlCol="0">
            <a:spAutoFit/>
          </a:bodyPr>
          <a:lstStyle/>
          <a:p>
            <a:pPr algn="ctr"/>
            <a:r>
              <a:rPr lang="zh-CN" altLang="en-US" sz="2400" dirty="0">
                <a:latin typeface="+mj-ea"/>
                <a:ea typeface="+mj-ea"/>
              </a:rPr>
              <a:t>使用规范</a:t>
            </a:r>
            <a:endParaRPr lang="zh-CN" altLang="en-US" sz="2400" dirty="0">
              <a:latin typeface="+mj-ea"/>
              <a:ea typeface="+mj-ea"/>
            </a:endParaRPr>
          </a:p>
        </p:txBody>
      </p:sp>
      <p:cxnSp>
        <p:nvCxnSpPr>
          <p:cNvPr id="647" name="直接连接符 646"/>
          <p:cNvCxnSpPr/>
          <p:nvPr/>
        </p:nvCxnSpPr>
        <p:spPr>
          <a:xfrm>
            <a:off x="7198900" y="659370"/>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直接连接符 647"/>
          <p:cNvCxnSpPr/>
          <p:nvPr/>
        </p:nvCxnSpPr>
        <p:spPr>
          <a:xfrm>
            <a:off x="660400" y="659370"/>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直接连接符 648"/>
          <p:cNvCxnSpPr/>
          <p:nvPr/>
        </p:nvCxnSpPr>
        <p:spPr>
          <a:xfrm>
            <a:off x="660400" y="6235700"/>
            <a:ext cx="10858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矩形: 圆角 34"/>
          <p:cNvSpPr/>
          <p:nvPr>
            <p:custDataLst>
              <p:tags r:id="rId1"/>
            </p:custDataLst>
          </p:nvPr>
        </p:nvSpPr>
        <p:spPr>
          <a:xfrm>
            <a:off x="1208702" y="4652054"/>
            <a:ext cx="2848948" cy="809625"/>
          </a:xfrm>
          <a:prstGeom prst="roundRect">
            <a:avLst>
              <a:gd name="adj" fmla="val 8089"/>
            </a:avLst>
          </a:prstGeom>
          <a:solidFill>
            <a:srgbClr val="033C7E"/>
          </a:solidFill>
          <a:ln>
            <a:solidFill>
              <a:srgbClr val="004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Light" panose="020B0502040204020203"/>
              <a:ea typeface="微软雅黑 Light" panose="020B0502040204020203" charset="-122"/>
              <a:cs typeface="+mn-cs"/>
            </a:endParaRPr>
          </a:p>
        </p:txBody>
      </p:sp>
      <p:sp>
        <p:nvSpPr>
          <p:cNvPr id="2" name="文本框 1"/>
          <p:cNvSpPr txBox="1"/>
          <p:nvPr>
            <p:custDataLst>
              <p:tags r:id="rId2"/>
            </p:custDataLst>
          </p:nvPr>
        </p:nvSpPr>
        <p:spPr>
          <a:xfrm>
            <a:off x="1323975" y="4737735"/>
            <a:ext cx="2733040" cy="296545"/>
          </a:xfrm>
          <a:prstGeom prst="rect">
            <a:avLst/>
          </a:prstGeom>
          <a:noFill/>
        </p:spPr>
        <p:txBody>
          <a:bodyPr wrap="square" lIns="0" tIns="0" rIns="0" bIns="0" rtlCol="0">
            <a:noAutofit/>
          </a:bodyPr>
          <a:lstStyle/>
          <a:p>
            <a:pPr marR="0" lvl="0" indent="0" algn="l" defTabSz="914400" rtl="0" eaLnBrk="1" fontAlgn="auto" latinLnBrk="0" hangingPunct="1">
              <a:lnSpc>
                <a:spcPct val="100000"/>
              </a:lnSpc>
              <a:spcBef>
                <a:spcPts val="0"/>
              </a:spcBef>
              <a:spcAft>
                <a:spcPts val="0"/>
              </a:spcAft>
              <a:buClrTx/>
              <a:buSzTx/>
              <a:buFont typeface="微软雅黑" panose="020B0503020204020204" charset="-122"/>
              <a:buNone/>
              <a:defRPr/>
            </a:pPr>
            <a:r>
              <a:rPr lang="en-US" altLang="zh-CN" sz="1600" dirty="0">
                <a:solidFill>
                  <a:schemeClr val="bg1"/>
                </a:solidFill>
                <a:latin typeface="微软雅黑" panose="020B0503020204020204" charset="-122"/>
                <a:ea typeface="微软雅黑" panose="020B0503020204020204" charset="-122"/>
              </a:rPr>
              <a:t>#003d83</a:t>
            </a:r>
            <a:endParaRPr lang="en-US" altLang="zh-CN" sz="1600" dirty="0">
              <a:solidFill>
                <a:schemeClr val="bg1"/>
              </a:solidFill>
              <a:latin typeface="微软雅黑" panose="020B0503020204020204" charset="-122"/>
              <a:ea typeface="微软雅黑" panose="020B0503020204020204" charset="-122"/>
            </a:endParaRPr>
          </a:p>
          <a:p>
            <a:pPr marR="0" lvl="0" indent="0" algn="l" defTabSz="914400" rtl="0" eaLnBrk="1" fontAlgn="auto" latinLnBrk="0" hangingPunct="1">
              <a:lnSpc>
                <a:spcPct val="100000"/>
              </a:lnSpc>
              <a:spcBef>
                <a:spcPts val="0"/>
              </a:spcBef>
              <a:spcAft>
                <a:spcPts val="0"/>
              </a:spcAft>
              <a:buClrTx/>
              <a:buSzTx/>
              <a:buFont typeface="微软雅黑" panose="020B0503020204020204" charset="-122"/>
              <a:buNone/>
              <a:defRPr/>
            </a:pPr>
            <a:r>
              <a:rPr lang="en-US" altLang="zh-CN" sz="1500" dirty="0">
                <a:solidFill>
                  <a:schemeClr val="bg1"/>
                </a:solidFill>
                <a:latin typeface="微软雅黑" panose="020B0503020204020204" charset="-122"/>
                <a:ea typeface="微软雅黑" panose="020B0503020204020204" charset="-122"/>
              </a:rPr>
              <a:t>C100 M80 Y15 K10</a:t>
            </a:r>
            <a:endParaRPr lang="en-US" altLang="zh-CN" sz="1500" dirty="0">
              <a:solidFill>
                <a:schemeClr val="bg1"/>
              </a:solidFill>
              <a:latin typeface="微软雅黑" panose="020B0503020204020204" charset="-122"/>
              <a:ea typeface="微软雅黑" panose="020B0503020204020204" charset="-122"/>
            </a:endParaRPr>
          </a:p>
        </p:txBody>
      </p:sp>
      <p:sp>
        <p:nvSpPr>
          <p:cNvPr id="3" name="矩形: 圆角 34"/>
          <p:cNvSpPr/>
          <p:nvPr>
            <p:custDataLst>
              <p:tags r:id="rId3"/>
            </p:custDataLst>
          </p:nvPr>
        </p:nvSpPr>
        <p:spPr>
          <a:xfrm>
            <a:off x="4317027" y="4652689"/>
            <a:ext cx="2848948" cy="809625"/>
          </a:xfrm>
          <a:prstGeom prst="roundRect">
            <a:avLst>
              <a:gd name="adj" fmla="val 8089"/>
            </a:avLst>
          </a:prstGeom>
          <a:solidFill>
            <a:srgbClr val="318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18AE6"/>
              </a:solidFill>
              <a:effectLst/>
              <a:uLnTx/>
              <a:uFillTx/>
              <a:latin typeface="Segoe UI Light" panose="020B0502040204020203"/>
              <a:ea typeface="微软雅黑 Light" panose="020B0502040204020203" charset="-122"/>
              <a:cs typeface="+mn-cs"/>
            </a:endParaRPr>
          </a:p>
        </p:txBody>
      </p:sp>
      <p:sp>
        <p:nvSpPr>
          <p:cNvPr id="5" name="文本框 4"/>
          <p:cNvSpPr txBox="1"/>
          <p:nvPr>
            <p:custDataLst>
              <p:tags r:id="rId4"/>
            </p:custDataLst>
          </p:nvPr>
        </p:nvSpPr>
        <p:spPr>
          <a:xfrm>
            <a:off x="4432935" y="4737735"/>
            <a:ext cx="2733040" cy="296545"/>
          </a:xfrm>
          <a:prstGeom prst="rect">
            <a:avLst/>
          </a:prstGeom>
          <a:noFill/>
        </p:spPr>
        <p:txBody>
          <a:bodyPr wrap="square" lIns="0" tIns="0" rIns="0" bIns="0" rtlCol="0">
            <a:noAutofit/>
          </a:bodyPr>
          <a:lstStyle/>
          <a:p>
            <a:pPr marR="0" lvl="0" indent="0" algn="l" defTabSz="914400" rtl="0" eaLnBrk="1" fontAlgn="auto" latinLnBrk="0" hangingPunct="1">
              <a:lnSpc>
                <a:spcPct val="100000"/>
              </a:lnSpc>
              <a:spcBef>
                <a:spcPts val="0"/>
              </a:spcBef>
              <a:spcAft>
                <a:spcPts val="0"/>
              </a:spcAft>
              <a:buClrTx/>
              <a:buSzTx/>
              <a:buFont typeface="微软雅黑" panose="020B0503020204020204" charset="-122"/>
              <a:buNone/>
              <a:defRPr/>
            </a:pPr>
            <a:r>
              <a:rPr lang="en-US" altLang="zh-CN" sz="1600" dirty="0">
                <a:solidFill>
                  <a:schemeClr val="bg1"/>
                </a:solidFill>
                <a:latin typeface="微软雅黑" panose="020B0503020204020204" charset="-122"/>
                <a:ea typeface="微软雅黑" panose="020B0503020204020204" charset="-122"/>
              </a:rPr>
              <a:t>#</a:t>
            </a:r>
            <a:r>
              <a:rPr lang="en-US" altLang="zh-CN" sz="1600" dirty="0">
                <a:solidFill>
                  <a:schemeClr val="bg1"/>
                </a:solidFill>
                <a:latin typeface="微软雅黑" panose="020B0503020204020204" charset="-122"/>
                <a:ea typeface="微软雅黑" panose="020B0503020204020204" charset="-122"/>
                <a:sym typeface="+mn-ea"/>
              </a:rPr>
              <a:t>3b87dd</a:t>
            </a:r>
            <a:endParaRPr lang="en-US" altLang="zh-CN" sz="1600" dirty="0">
              <a:solidFill>
                <a:schemeClr val="bg1"/>
              </a:solidFill>
              <a:latin typeface="微软雅黑" panose="020B0503020204020204" charset="-122"/>
              <a:ea typeface="微软雅黑" panose="020B0503020204020204" charset="-122"/>
            </a:endParaRPr>
          </a:p>
          <a:p>
            <a:pPr marR="0" lvl="0" indent="0" algn="l" defTabSz="914400" rtl="0" eaLnBrk="1" fontAlgn="auto" latinLnBrk="0" hangingPunct="1">
              <a:lnSpc>
                <a:spcPct val="100000"/>
              </a:lnSpc>
              <a:spcBef>
                <a:spcPts val="0"/>
              </a:spcBef>
              <a:spcAft>
                <a:spcPts val="0"/>
              </a:spcAft>
              <a:buClrTx/>
              <a:buSzTx/>
              <a:buFont typeface="微软雅黑" panose="020B0503020204020204" charset="-122"/>
              <a:buNone/>
              <a:defRPr/>
            </a:pPr>
            <a:r>
              <a:rPr lang="en-US" altLang="zh-CN" sz="1500" dirty="0">
                <a:solidFill>
                  <a:schemeClr val="bg1"/>
                </a:solidFill>
                <a:latin typeface="微软雅黑" panose="020B0503020204020204" charset="-122"/>
                <a:ea typeface="微软雅黑" panose="020B0503020204020204" charset="-122"/>
                <a:sym typeface="+mn-ea"/>
              </a:rPr>
              <a:t>C84 M38 Y0 K0</a:t>
            </a:r>
            <a:endParaRPr lang="en-US" altLang="zh-CN" sz="1500" dirty="0">
              <a:solidFill>
                <a:schemeClr val="bg1"/>
              </a:solidFill>
              <a:latin typeface="微软雅黑" panose="020B0503020204020204" charset="-122"/>
              <a:ea typeface="微软雅黑" panose="020B0503020204020204" charset="-122"/>
            </a:endParaRPr>
          </a:p>
        </p:txBody>
      </p:sp>
      <p:sp>
        <p:nvSpPr>
          <p:cNvPr id="6" name="文本框 5"/>
          <p:cNvSpPr txBox="1"/>
          <p:nvPr>
            <p:custDataLst>
              <p:tags r:id="rId5"/>
            </p:custDataLst>
          </p:nvPr>
        </p:nvSpPr>
        <p:spPr>
          <a:xfrm>
            <a:off x="1472534" y="2285702"/>
            <a:ext cx="2762250" cy="3073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中文字体</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9" name="文本框 8"/>
          <p:cNvSpPr txBox="1"/>
          <p:nvPr>
            <p:custDataLst>
              <p:tags r:id="rId6"/>
            </p:custDataLst>
          </p:nvPr>
        </p:nvSpPr>
        <p:spPr>
          <a:xfrm>
            <a:off x="3268980" y="2286000"/>
            <a:ext cx="1297305" cy="3073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solidFill>
                  <a:prstClr val="black"/>
                </a:solidFill>
                <a:latin typeface="思源黑体 CN Regular" panose="020B0500000000000000" charset="-122"/>
                <a:ea typeface="思源黑体 CN Regular" panose="020B0500000000000000" charset="-122"/>
              </a:rPr>
              <a:t>思源黑体</a:t>
            </a:r>
            <a:endParaRPr lang="zh-CN" altLang="en-US" sz="2000" dirty="0">
              <a:solidFill>
                <a:prstClr val="black"/>
              </a:solidFill>
              <a:latin typeface="思源黑体 CN Regular" panose="020B0500000000000000" charset="-122"/>
              <a:ea typeface="思源黑体 CN Regular" panose="020B0500000000000000" charset="-122"/>
            </a:endParaRPr>
          </a:p>
        </p:txBody>
      </p:sp>
      <p:sp>
        <p:nvSpPr>
          <p:cNvPr id="12" name="文本框 11"/>
          <p:cNvSpPr txBox="1"/>
          <p:nvPr>
            <p:custDataLst>
              <p:tags r:id="rId7"/>
            </p:custDataLst>
          </p:nvPr>
        </p:nvSpPr>
        <p:spPr>
          <a:xfrm>
            <a:off x="1472534" y="3257921"/>
            <a:ext cx="2762250" cy="3073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字号规范</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3" name="文本框 12"/>
          <p:cNvSpPr txBox="1"/>
          <p:nvPr>
            <p:custDataLst>
              <p:tags r:id="rId8"/>
            </p:custDataLst>
          </p:nvPr>
        </p:nvSpPr>
        <p:spPr>
          <a:xfrm>
            <a:off x="2959303" y="3685748"/>
            <a:ext cx="1410134"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封面标题</a:t>
            </a:r>
            <a:endPar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endParaRPr>
          </a:p>
        </p:txBody>
      </p:sp>
      <p:sp>
        <p:nvSpPr>
          <p:cNvPr id="14" name="文本框 13"/>
          <p:cNvSpPr txBox="1"/>
          <p:nvPr>
            <p:custDataLst>
              <p:tags r:id="rId9"/>
            </p:custDataLst>
          </p:nvPr>
        </p:nvSpPr>
        <p:spPr>
          <a:xfrm>
            <a:off x="2649294" y="2818596"/>
            <a:ext cx="2253673" cy="6769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rPr>
              <a:t>44px</a:t>
            </a:r>
            <a:endParaRPr kumimoji="0" lang="zh-CN" altLang="en-US" sz="4400" b="0" i="0" u="none" strike="noStrike" kern="1200" cap="none" spc="0" normalizeH="0" baseline="0" noProof="0" dirty="0">
              <a:ln>
                <a:noFill/>
              </a:ln>
              <a:solidFill>
                <a:prstClr val="black"/>
              </a:solidFill>
              <a:effectLst/>
              <a:uLnTx/>
              <a:uFillTx/>
              <a:ea typeface="思源宋体 CN Heavy" panose="02020900000000000000" charset="-122"/>
              <a:cs typeface="Segoe UI" panose="020B0502040204020203" pitchFamily="34" charset="0"/>
            </a:endParaRPr>
          </a:p>
        </p:txBody>
      </p:sp>
      <p:sp>
        <p:nvSpPr>
          <p:cNvPr id="15" name="文本框 14"/>
          <p:cNvSpPr txBox="1"/>
          <p:nvPr>
            <p:custDataLst>
              <p:tags r:id="rId10"/>
            </p:custDataLst>
          </p:nvPr>
        </p:nvSpPr>
        <p:spPr>
          <a:xfrm>
            <a:off x="7734294" y="3168361"/>
            <a:ext cx="912237" cy="36893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rPr>
              <a:t>24px</a:t>
            </a:r>
            <a:endParaRPr kumimoji="0" lang="en-US" altLang="zh-CN" sz="2400"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endParaRPr>
          </a:p>
        </p:txBody>
      </p:sp>
      <p:sp>
        <p:nvSpPr>
          <p:cNvPr id="16" name="文本框 15"/>
          <p:cNvSpPr txBox="1"/>
          <p:nvPr>
            <p:custDataLst>
              <p:tags r:id="rId11"/>
            </p:custDataLst>
          </p:nvPr>
        </p:nvSpPr>
        <p:spPr>
          <a:xfrm>
            <a:off x="6139767" y="3685748"/>
            <a:ext cx="1410134"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页标题</a:t>
            </a:r>
            <a:endPar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endParaRPr>
          </a:p>
        </p:txBody>
      </p:sp>
      <p:sp>
        <p:nvSpPr>
          <p:cNvPr id="17" name="文本框 16"/>
          <p:cNvSpPr txBox="1"/>
          <p:nvPr>
            <p:custDataLst>
              <p:tags r:id="rId12"/>
            </p:custDataLst>
          </p:nvPr>
        </p:nvSpPr>
        <p:spPr>
          <a:xfrm>
            <a:off x="7485345" y="3686383"/>
            <a:ext cx="1410134"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小标题</a:t>
            </a:r>
            <a:endPar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endParaRPr>
          </a:p>
        </p:txBody>
      </p:sp>
      <p:sp>
        <p:nvSpPr>
          <p:cNvPr id="18" name="文本框 17"/>
          <p:cNvSpPr txBox="1"/>
          <p:nvPr>
            <p:custDataLst>
              <p:tags r:id="rId13"/>
            </p:custDataLst>
          </p:nvPr>
        </p:nvSpPr>
        <p:spPr>
          <a:xfrm>
            <a:off x="8590286" y="3685748"/>
            <a:ext cx="1410134"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正文</a:t>
            </a:r>
            <a:endPar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endParaRPr>
          </a:p>
        </p:txBody>
      </p:sp>
      <p:sp>
        <p:nvSpPr>
          <p:cNvPr id="19" name="文本框 18"/>
          <p:cNvSpPr txBox="1"/>
          <p:nvPr>
            <p:custDataLst>
              <p:tags r:id="rId14"/>
            </p:custDataLst>
          </p:nvPr>
        </p:nvSpPr>
        <p:spPr>
          <a:xfrm>
            <a:off x="8973820" y="3239135"/>
            <a:ext cx="552450" cy="23749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rPr>
              <a:t>18px</a:t>
            </a:r>
            <a:endParaRPr kumimoji="0" lang="en-US" altLang="zh-CN"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endParaRPr>
          </a:p>
        </p:txBody>
      </p:sp>
      <p:sp>
        <p:nvSpPr>
          <p:cNvPr id="20" name="文本框 19"/>
          <p:cNvSpPr txBox="1"/>
          <p:nvPr>
            <p:custDataLst>
              <p:tags r:id="rId15"/>
            </p:custDataLst>
          </p:nvPr>
        </p:nvSpPr>
        <p:spPr>
          <a:xfrm>
            <a:off x="6139767" y="3071607"/>
            <a:ext cx="1410134" cy="4305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rPr>
              <a:t>28px</a:t>
            </a:r>
            <a:endParaRPr kumimoji="0" lang="zh-CN" altLang="en-US" sz="2800" b="0" i="0" u="none" strike="noStrike" kern="1200" cap="none" spc="0" normalizeH="0" baseline="0" noProof="0" dirty="0">
              <a:ln>
                <a:noFill/>
              </a:ln>
              <a:solidFill>
                <a:prstClr val="black"/>
              </a:solidFill>
              <a:effectLst/>
              <a:uLnTx/>
              <a:uFillTx/>
              <a:ea typeface="思源宋体 CN Heavy" panose="02020900000000000000" charset="-122"/>
              <a:cs typeface="Segoe UI" panose="020B0502040204020203" pitchFamily="34" charset="0"/>
            </a:endParaRPr>
          </a:p>
        </p:txBody>
      </p:sp>
      <p:sp>
        <p:nvSpPr>
          <p:cNvPr id="22" name="文本框 21"/>
          <p:cNvSpPr txBox="1"/>
          <p:nvPr>
            <p:custDataLst>
              <p:tags r:id="rId16"/>
            </p:custDataLst>
          </p:nvPr>
        </p:nvSpPr>
        <p:spPr>
          <a:xfrm>
            <a:off x="4729633" y="3685748"/>
            <a:ext cx="1410134"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章节标题</a:t>
            </a:r>
            <a:endPar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endParaRPr>
          </a:p>
        </p:txBody>
      </p:sp>
      <p:sp>
        <p:nvSpPr>
          <p:cNvPr id="23" name="文本框 22"/>
          <p:cNvSpPr txBox="1"/>
          <p:nvPr>
            <p:custDataLst>
              <p:tags r:id="rId17"/>
            </p:custDataLst>
          </p:nvPr>
        </p:nvSpPr>
        <p:spPr>
          <a:xfrm>
            <a:off x="4729633" y="2992689"/>
            <a:ext cx="1410134" cy="4921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rPr>
              <a:t>36px</a:t>
            </a:r>
            <a:endParaRPr kumimoji="0" lang="zh-CN" altLang="en-US" sz="3200" b="0" i="0" u="none" strike="noStrike" kern="1200" cap="none" spc="0" normalizeH="0" baseline="0" noProof="0" dirty="0">
              <a:ln>
                <a:noFill/>
              </a:ln>
              <a:solidFill>
                <a:prstClr val="black"/>
              </a:solidFill>
              <a:effectLst/>
              <a:uLnTx/>
              <a:uFillTx/>
              <a:ea typeface="思源宋体 CN Heavy" panose="02020900000000000000" charset="-122"/>
              <a:cs typeface="Segoe UI" panose="020B0502040204020203" pitchFamily="34" charset="0"/>
            </a:endParaRPr>
          </a:p>
        </p:txBody>
      </p:sp>
      <p:sp>
        <p:nvSpPr>
          <p:cNvPr id="24" name="矩形 23"/>
          <p:cNvSpPr/>
          <p:nvPr>
            <p:custDataLst>
              <p:tags r:id="rId18"/>
            </p:custDataLst>
          </p:nvPr>
        </p:nvSpPr>
        <p:spPr>
          <a:xfrm>
            <a:off x="1271494" y="2372289"/>
            <a:ext cx="134602" cy="134602"/>
          </a:xfrm>
          <a:prstGeom prst="rect">
            <a:avLst/>
          </a:prstGeom>
          <a:solidFill>
            <a:srgbClr val="034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custDataLst>
              <p:tags r:id="rId19"/>
            </p:custDataLst>
          </p:nvPr>
        </p:nvSpPr>
        <p:spPr>
          <a:xfrm>
            <a:off x="1271494" y="3366292"/>
            <a:ext cx="134602" cy="134602"/>
          </a:xfrm>
          <a:prstGeom prst="rect">
            <a:avLst/>
          </a:prstGeom>
          <a:solidFill>
            <a:srgbClr val="034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custDataLst>
              <p:tags r:id="rId20"/>
            </p:custDataLst>
          </p:nvPr>
        </p:nvSpPr>
        <p:spPr>
          <a:xfrm>
            <a:off x="9942830" y="3300730"/>
            <a:ext cx="552450" cy="23749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rPr>
              <a:t>12px</a:t>
            </a:r>
            <a:endParaRPr kumimoji="0" lang="en-US" altLang="zh-CN" sz="1200"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endParaRPr>
          </a:p>
        </p:txBody>
      </p:sp>
      <p:sp>
        <p:nvSpPr>
          <p:cNvPr id="29" name="文本框 28"/>
          <p:cNvSpPr txBox="1"/>
          <p:nvPr>
            <p:custDataLst>
              <p:tags r:id="rId21"/>
            </p:custDataLst>
          </p:nvPr>
        </p:nvSpPr>
        <p:spPr>
          <a:xfrm>
            <a:off x="9526276" y="3685748"/>
            <a:ext cx="1410134"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注释</a:t>
            </a:r>
            <a:endPar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endParaRPr>
          </a:p>
        </p:txBody>
      </p:sp>
      <p:sp>
        <p:nvSpPr>
          <p:cNvPr id="30" name="文本框 29"/>
          <p:cNvSpPr txBox="1"/>
          <p:nvPr>
            <p:custDataLst>
              <p:tags r:id="rId22"/>
            </p:custDataLst>
          </p:nvPr>
        </p:nvSpPr>
        <p:spPr>
          <a:xfrm>
            <a:off x="1472534" y="1417022"/>
            <a:ext cx="2762250" cy="3073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英文字体</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3" name="矩形 32"/>
          <p:cNvSpPr/>
          <p:nvPr>
            <p:custDataLst>
              <p:tags r:id="rId23"/>
            </p:custDataLst>
          </p:nvPr>
        </p:nvSpPr>
        <p:spPr>
          <a:xfrm>
            <a:off x="1271494" y="1503609"/>
            <a:ext cx="134602" cy="134602"/>
          </a:xfrm>
          <a:prstGeom prst="rect">
            <a:avLst/>
          </a:prstGeom>
          <a:solidFill>
            <a:srgbClr val="034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custDataLst>
              <p:tags r:id="rId24"/>
            </p:custDataLst>
          </p:nvPr>
        </p:nvSpPr>
        <p:spPr>
          <a:xfrm>
            <a:off x="3268980" y="1417320"/>
            <a:ext cx="2545715" cy="3073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dirty="0">
                <a:solidFill>
                  <a:prstClr val="black"/>
                </a:solidFill>
                <a:latin typeface="+mj-ea"/>
                <a:ea typeface="+mj-ea"/>
              </a:rPr>
              <a:t>Times new roman</a:t>
            </a:r>
            <a:endParaRPr lang="en-US" altLang="zh-CN" sz="2000" dirty="0">
              <a:solidFill>
                <a:prstClr val="black"/>
              </a:solidFill>
              <a:latin typeface="+mj-ea"/>
              <a:ea typeface="+mj-ea"/>
            </a:endParaRPr>
          </a:p>
        </p:txBody>
      </p:sp>
      <p:sp>
        <p:nvSpPr>
          <p:cNvPr id="4" name="矩形: 圆角 34"/>
          <p:cNvSpPr/>
          <p:nvPr>
            <p:custDataLst>
              <p:tags r:id="rId25"/>
            </p:custDataLst>
          </p:nvPr>
        </p:nvSpPr>
        <p:spPr>
          <a:xfrm>
            <a:off x="7425987" y="4652054"/>
            <a:ext cx="2848948" cy="809625"/>
          </a:xfrm>
          <a:prstGeom prst="roundRect">
            <a:avLst>
              <a:gd name="adj" fmla="val 8089"/>
            </a:avLst>
          </a:prstGeom>
          <a:solidFill>
            <a:srgbClr val="8C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Light" panose="020B0502040204020203"/>
              <a:ea typeface="微软雅黑 Light" panose="020B0502040204020203" charset="-122"/>
              <a:cs typeface="+mn-cs"/>
            </a:endParaRPr>
          </a:p>
        </p:txBody>
      </p:sp>
      <p:sp>
        <p:nvSpPr>
          <p:cNvPr id="7" name="文本框 6"/>
          <p:cNvSpPr txBox="1"/>
          <p:nvPr>
            <p:custDataLst>
              <p:tags r:id="rId26"/>
            </p:custDataLst>
          </p:nvPr>
        </p:nvSpPr>
        <p:spPr>
          <a:xfrm>
            <a:off x="7541895" y="4737100"/>
            <a:ext cx="2733040" cy="296545"/>
          </a:xfrm>
          <a:prstGeom prst="rect">
            <a:avLst/>
          </a:prstGeom>
          <a:noFill/>
        </p:spPr>
        <p:txBody>
          <a:bodyPr wrap="square" lIns="0" tIns="0" rIns="0" bIns="0" rtlCol="0">
            <a:noAutofit/>
          </a:bodyPr>
          <a:lstStyle/>
          <a:p>
            <a:pPr marR="0" lvl="0" indent="0" algn="l" defTabSz="914400" rtl="0" eaLnBrk="1" fontAlgn="auto" latinLnBrk="0" hangingPunct="1">
              <a:lnSpc>
                <a:spcPct val="100000"/>
              </a:lnSpc>
              <a:spcBef>
                <a:spcPts val="0"/>
              </a:spcBef>
              <a:spcAft>
                <a:spcPts val="0"/>
              </a:spcAft>
              <a:buClrTx/>
              <a:buSzTx/>
              <a:buFont typeface="微软雅黑" panose="020B0503020204020204" charset="-122"/>
              <a:buNone/>
              <a:defRPr/>
            </a:pPr>
            <a:r>
              <a:rPr lang="en-US" altLang="zh-CN" sz="1600" dirty="0">
                <a:solidFill>
                  <a:schemeClr val="bg1"/>
                </a:solidFill>
                <a:latin typeface="微软雅黑" panose="020B0503020204020204" charset="-122"/>
                <a:ea typeface="微软雅黑" panose="020B0503020204020204" charset="-122"/>
              </a:rPr>
              <a:t>#</a:t>
            </a:r>
            <a:r>
              <a:rPr lang="en-US" altLang="zh-CN" sz="1600" dirty="0">
                <a:solidFill>
                  <a:schemeClr val="bg1"/>
                </a:solidFill>
                <a:latin typeface="微软雅黑" panose="020B0503020204020204" charset="-122"/>
                <a:ea typeface="微软雅黑" panose="020B0503020204020204" charset="-122"/>
                <a:sym typeface="+mn-ea"/>
              </a:rPr>
              <a:t>9edeff</a:t>
            </a:r>
            <a:endParaRPr lang="en-US" altLang="zh-CN" sz="1600" dirty="0">
              <a:solidFill>
                <a:schemeClr val="bg1"/>
              </a:solidFill>
              <a:latin typeface="微软雅黑" panose="020B0503020204020204" charset="-122"/>
              <a:ea typeface="微软雅黑" panose="020B0503020204020204" charset="-122"/>
            </a:endParaRPr>
          </a:p>
          <a:p>
            <a:pPr marR="0" lvl="0" indent="0" algn="l" defTabSz="914400" rtl="0" eaLnBrk="1" fontAlgn="auto" latinLnBrk="0" hangingPunct="1">
              <a:lnSpc>
                <a:spcPct val="100000"/>
              </a:lnSpc>
              <a:spcBef>
                <a:spcPts val="0"/>
              </a:spcBef>
              <a:spcAft>
                <a:spcPts val="0"/>
              </a:spcAft>
              <a:buClrTx/>
              <a:buSzTx/>
              <a:buFont typeface="微软雅黑" panose="020B0503020204020204" charset="-122"/>
              <a:buNone/>
              <a:defRPr/>
            </a:pPr>
            <a:r>
              <a:rPr lang="en-US" altLang="zh-CN" sz="1500" dirty="0">
                <a:solidFill>
                  <a:schemeClr val="bg1"/>
                </a:solidFill>
                <a:latin typeface="微软雅黑" panose="020B0503020204020204" charset="-122"/>
                <a:ea typeface="微软雅黑" panose="020B0503020204020204" charset="-122"/>
                <a:sym typeface="+mn-ea"/>
              </a:rPr>
              <a:t>C50 M0 Y5 K0</a:t>
            </a:r>
            <a:endParaRPr lang="en-US" altLang="zh-CN" sz="1500" dirty="0">
              <a:solidFill>
                <a:schemeClr val="bg1"/>
              </a:solidFill>
              <a:latin typeface="微软雅黑" panose="020B0503020204020204" charset="-122"/>
              <a:ea typeface="微软雅黑" panose="020B0503020204020204" charset="-122"/>
            </a:endParaRPr>
          </a:p>
        </p:txBody>
      </p:sp>
    </p:spTree>
    <p:custDataLst>
      <p:tags r:id="rId2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90500" y="0"/>
            <a:ext cx="12001500" cy="4886325"/>
          </a:xfrm>
          <a:prstGeom prst="rect">
            <a:avLst/>
          </a:prstGeom>
        </p:spPr>
      </p:pic>
      <p:pic>
        <p:nvPicPr>
          <p:cNvPr id="16" name="图片 15"/>
          <p:cNvPicPr>
            <a:picLocks noChangeAspect="1"/>
          </p:cNvPicPr>
          <p:nvPr/>
        </p:nvPicPr>
        <p:blipFill rotWithShape="1">
          <a:blip r:embed="rId1">
            <a:extLst>
              <a:ext uri="{28A0092B-C50C-407E-A947-70E740481C1C}">
                <a14:useLocalDpi xmlns:a14="http://schemas.microsoft.com/office/drawing/2010/main" val="0"/>
              </a:ext>
            </a:extLst>
          </a:blip>
          <a:srcRect t="22531"/>
          <a:stretch>
            <a:fillRect/>
          </a:stretch>
        </p:blipFill>
        <p:spPr>
          <a:xfrm flipV="1">
            <a:off x="0" y="3072604"/>
            <a:ext cx="12001500" cy="3785395"/>
          </a:xfrm>
          <a:prstGeom prst="rect">
            <a:avLst/>
          </a:prstGeom>
        </p:spPr>
      </p:pic>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2381"/>
          <a:stretch>
            <a:fillRect/>
          </a:stretch>
        </p:blipFill>
        <p:spPr>
          <a:xfrm>
            <a:off x="1509486" y="113962"/>
            <a:ext cx="10682514" cy="5381848"/>
          </a:xfrm>
          <a:prstGeom prst="rect">
            <a:avLst/>
          </a:prstGeom>
        </p:spPr>
      </p:pic>
      <p:sp>
        <p:nvSpPr>
          <p:cNvPr id="4" name="矩形 3"/>
          <p:cNvSpPr/>
          <p:nvPr/>
        </p:nvSpPr>
        <p:spPr>
          <a:xfrm>
            <a:off x="0" y="2336800"/>
            <a:ext cx="8636000" cy="3159010"/>
          </a:xfrm>
          <a:prstGeom prst="rect">
            <a:avLst/>
          </a:prstGeom>
          <a:gradFill flip="none" rotWithShape="1">
            <a:gsLst>
              <a:gs pos="0">
                <a:srgbClr val="033C7E"/>
              </a:gs>
              <a:gs pos="53000">
                <a:srgbClr val="0070C0"/>
              </a:gs>
              <a:gs pos="100000">
                <a:srgbClr val="0070C0">
                  <a:alpha val="0"/>
                </a:srgbClr>
              </a:gs>
            </a:gsLst>
            <a:lin ang="0" scaled="1"/>
            <a:tileRect/>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cs"/>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6000" y="795598"/>
            <a:ext cx="5381848" cy="5381848"/>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48005"/>
          <a:stretch>
            <a:fillRect/>
          </a:stretch>
        </p:blipFill>
        <p:spPr>
          <a:xfrm flipH="1">
            <a:off x="5294512" y="-206078"/>
            <a:ext cx="2798291" cy="5381848"/>
          </a:xfrm>
          <a:prstGeom prst="rect">
            <a:avLst/>
          </a:prstGeom>
        </p:spPr>
      </p:pic>
      <p:sp>
        <p:nvSpPr>
          <p:cNvPr id="11" name="文本框 10"/>
          <p:cNvSpPr txBox="1"/>
          <p:nvPr>
            <p:custDataLst>
              <p:tags r:id="rId4"/>
            </p:custDataLst>
          </p:nvPr>
        </p:nvSpPr>
        <p:spPr>
          <a:xfrm>
            <a:off x="-704850" y="2853872"/>
            <a:ext cx="7632700" cy="97091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4400" b="1" dirty="0">
                <a:solidFill>
                  <a:schemeClr val="bg1"/>
                </a:solidFill>
                <a:latin typeface="Times New Roman" panose="02020603050405020304" charset="0"/>
                <a:ea typeface="思源黑体" panose="020B0500000000000000" charset="-122"/>
                <a:sym typeface="+mn-ea"/>
              </a:rPr>
              <a:t>西南大学PPT模板</a:t>
            </a:r>
            <a:endParaRPr kumimoji="0" lang="zh-CN" altLang="en-US" sz="4400" b="1" i="0" u="none" strike="noStrike" kern="1200" cap="none" spc="0" normalizeH="0" baseline="0" noProof="0" dirty="0">
              <a:ln>
                <a:noFill/>
              </a:ln>
              <a:gradFill flip="none" rotWithShape="1">
                <a:gsLst>
                  <a:gs pos="0">
                    <a:schemeClr val="bg1"/>
                  </a:gs>
                  <a:gs pos="100000">
                    <a:srgbClr val="DEF6F4"/>
                  </a:gs>
                </a:gsLst>
                <a:lin ang="5400000" scaled="1"/>
                <a:tileRect/>
              </a:gradFill>
              <a:effectLst>
                <a:outerShdw blurRad="50800" dist="38100" dir="2700000" algn="tl" rotWithShape="0">
                  <a:prstClr val="black">
                    <a:alpha val="3000"/>
                  </a:prstClr>
                </a:outerShdw>
              </a:effectLst>
              <a:uLnTx/>
              <a:uFillTx/>
              <a:latin typeface="微软雅黑" panose="020B0503020204020204" charset="-122"/>
              <a:ea typeface="微软雅黑" panose="020B0503020204020204" charset="-122"/>
            </a:endParaRPr>
          </a:p>
        </p:txBody>
      </p:sp>
      <p:pic>
        <p:nvPicPr>
          <p:cNvPr id="22" name="图片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2014" y="5622129"/>
            <a:ext cx="2931057" cy="1298373"/>
          </a:xfrm>
          <a:prstGeom prst="rect">
            <a:avLst/>
          </a:prstGeom>
        </p:spPr>
      </p:pic>
      <p:pic>
        <p:nvPicPr>
          <p:cNvPr id="2" name="图片 1" descr="7.4校徽组合"/>
          <p:cNvPicPr>
            <a:picLocks noChangeAspect="1"/>
          </p:cNvPicPr>
          <p:nvPr/>
        </p:nvPicPr>
        <p:blipFill>
          <a:blip r:embed="rId6"/>
          <a:srcRect t="20639" r="60744" b="62178"/>
          <a:stretch>
            <a:fillRect/>
          </a:stretch>
        </p:blipFill>
        <p:spPr>
          <a:xfrm>
            <a:off x="271780" y="184150"/>
            <a:ext cx="2208530" cy="688340"/>
          </a:xfrm>
          <a:prstGeom prst="rect">
            <a:avLst/>
          </a:prstGeom>
        </p:spPr>
      </p:pic>
      <p:sp>
        <p:nvSpPr>
          <p:cNvPr id="6" name="文本框 5"/>
          <p:cNvSpPr txBox="1"/>
          <p:nvPr>
            <p:custDataLst>
              <p:tags r:id="rId7"/>
            </p:custDataLst>
          </p:nvPr>
        </p:nvSpPr>
        <p:spPr>
          <a:xfrm>
            <a:off x="879748" y="3780567"/>
            <a:ext cx="4246154" cy="1052195"/>
          </a:xfrm>
          <a:prstGeom prst="rect">
            <a:avLst/>
          </a:prstGeom>
          <a:noFill/>
        </p:spPr>
        <p:txBody>
          <a:bodyPr wrap="square" rtlCol="0">
            <a:noAutofit/>
          </a:bodyPr>
          <a:p>
            <a:pPr marL="0" marR="0" lvl="0" indent="0" defTabSz="914400" rtl="0" eaLnBrk="1" fontAlgn="auto" latinLnBrk="0" hangingPunct="1">
              <a:lnSpc>
                <a:spcPct val="13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rPr>
              <a:t>西南大学    </a:t>
            </a:r>
            <a:r>
              <a:rPr kumimoji="0" lang="en-US" altLang="zh-CN"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rPr>
              <a:t>2024</a:t>
            </a:r>
            <a:r>
              <a:rPr kumimoji="0" lang="zh-CN" altLang="en-US"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rPr>
              <a:t>年</a:t>
            </a:r>
            <a:r>
              <a:rPr kumimoji="0" lang="en-US" altLang="zh-CN"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kumimoji="0" lang="zh-CN" altLang="en-US"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rPr>
              <a:t>月</a:t>
            </a:r>
            <a:r>
              <a:rPr kumimoji="0" lang="en-US" altLang="zh-CN"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rPr>
              <a:t>1</a:t>
            </a:r>
            <a:r>
              <a:rPr kumimoji="0" lang="zh-CN" altLang="en-US"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rPr>
              <a:t>日</a:t>
            </a:r>
            <a:endParaRPr kumimoji="0" lang="zh-CN" altLang="en-US" sz="2000" b="1" i="0" u="none" strike="noStrike" kern="1200" cap="none" spc="0" normalizeH="0" baseline="0" noProof="0" dirty="0">
              <a:ln>
                <a:noFill/>
              </a:ln>
              <a:solidFill>
                <a:schemeClr val="bg1"/>
              </a:solidFill>
              <a:effectLst/>
              <a:uLnTx/>
              <a:uFillTx/>
              <a:latin typeface="方正小标宋简体" panose="02000000000000000000" pitchFamily="65" charset="-122"/>
              <a:ea typeface="方正小标宋简体" panose="02000000000000000000" pitchFamily="65" charset="-122"/>
              <a:cs typeface="方正小标宋简体" panose="02000000000000000000" pitchFamily="65"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微信图片_20240104181705"/>
          <p:cNvPicPr>
            <a:picLocks noChangeAspect="1"/>
          </p:cNvPicPr>
          <p:nvPr/>
        </p:nvPicPr>
        <p:blipFill>
          <a:blip r:embed="rId1"/>
          <a:srcRect r="11237"/>
          <a:stretch>
            <a:fillRect/>
          </a:stretch>
        </p:blipFill>
        <p:spPr>
          <a:xfrm>
            <a:off x="937260" y="0"/>
            <a:ext cx="4318635" cy="6858000"/>
          </a:xfrm>
          <a:prstGeom prst="rect">
            <a:avLst/>
          </a:prstGeom>
        </p:spPr>
      </p:pic>
      <p:pic>
        <p:nvPicPr>
          <p:cNvPr id="2" name="图片 1" descr="IMG_7317"/>
          <p:cNvPicPr>
            <a:picLocks noChangeAspect="1"/>
          </p:cNvPicPr>
          <p:nvPr userDrawn="1">
            <p:custDataLst>
              <p:tags r:id="rId2"/>
            </p:custDataLst>
          </p:nvPr>
        </p:nvPicPr>
        <p:blipFill>
          <a:blip r:embed="rId3">
            <a:alphaModFix amt="25000"/>
          </a:blip>
          <a:srcRect l="2984" t="6493" r="71588" b="3175"/>
          <a:stretch>
            <a:fillRect/>
          </a:stretch>
        </p:blipFill>
        <p:spPr>
          <a:xfrm>
            <a:off x="937260" y="-51435"/>
            <a:ext cx="4319270" cy="6861810"/>
          </a:xfrm>
          <a:prstGeom prst="rect">
            <a:avLst/>
          </a:prstGeom>
        </p:spPr>
      </p:pic>
      <p:sp>
        <p:nvSpPr>
          <p:cNvPr id="7" name="矩形 6"/>
          <p:cNvSpPr/>
          <p:nvPr>
            <p:custDataLst>
              <p:tags r:id="rId4"/>
            </p:custDataLst>
          </p:nvPr>
        </p:nvSpPr>
        <p:spPr>
          <a:xfrm>
            <a:off x="937260" y="0"/>
            <a:ext cx="4318000" cy="6858000"/>
          </a:xfrm>
          <a:prstGeom prst="rect">
            <a:avLst/>
          </a:prstGeom>
          <a:gradFill>
            <a:gsLst>
              <a:gs pos="100000">
                <a:srgbClr val="103778"/>
              </a:gs>
              <a:gs pos="42000">
                <a:srgbClr val="318AE6">
                  <a:alpha val="73000"/>
                </a:srgbClr>
              </a:gs>
              <a:gs pos="0">
                <a:srgbClr val="8CE1FF"/>
              </a:gs>
            </a:gsLst>
            <a:lin ang="135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cxnSp>
        <p:nvCxnSpPr>
          <p:cNvPr id="13" name="直接连接符 12"/>
          <p:cNvCxnSpPr/>
          <p:nvPr>
            <p:custDataLst>
              <p:tags r:id="rId5"/>
            </p:custDataLst>
          </p:nvPr>
        </p:nvCxnSpPr>
        <p:spPr>
          <a:xfrm>
            <a:off x="7779358" y="1242517"/>
            <a:ext cx="0" cy="50279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组合 60"/>
          <p:cNvGrpSpPr/>
          <p:nvPr>
            <p:custDataLst>
              <p:tags r:id="rId6"/>
            </p:custDataLst>
          </p:nvPr>
        </p:nvGrpSpPr>
        <p:grpSpPr>
          <a:xfrm>
            <a:off x="6864764" y="888004"/>
            <a:ext cx="3202068" cy="614858"/>
            <a:chOff x="6633624" y="1088029"/>
            <a:chExt cx="3202068" cy="614858"/>
          </a:xfrm>
        </p:grpSpPr>
        <p:sp>
          <p:nvSpPr>
            <p:cNvPr id="54" name="椭圆 53"/>
            <p:cNvSpPr/>
            <p:nvPr>
              <p:custDataLst>
                <p:tags r:id="rId7"/>
              </p:custDataLst>
            </p:nvPr>
          </p:nvSpPr>
          <p:spPr>
            <a:xfrm>
              <a:off x="6633624" y="1088029"/>
              <a:ext cx="614858" cy="614858"/>
            </a:xfrm>
            <a:prstGeom prst="ellipse">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3B6EB2"/>
                </a:solidFill>
              </a:endParaRPr>
            </a:p>
          </p:txBody>
        </p:sp>
        <p:sp>
          <p:nvSpPr>
            <p:cNvPr id="14" name="文本框 13"/>
            <p:cNvSpPr txBox="1"/>
            <p:nvPr>
              <p:custDataLst>
                <p:tags r:id="rId8"/>
              </p:custDataLst>
            </p:nvPr>
          </p:nvSpPr>
          <p:spPr>
            <a:xfrm>
              <a:off x="6754143" y="1164626"/>
              <a:ext cx="373820"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1</a:t>
              </a:r>
              <a:endParaRPr lang="en-US" altLang="zh-CN" sz="2400" b="1" dirty="0">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9"/>
              </p:custDataLst>
            </p:nvPr>
          </p:nvSpPr>
          <p:spPr>
            <a:xfrm>
              <a:off x="7519212" y="1164624"/>
              <a:ext cx="2316480" cy="460375"/>
            </a:xfrm>
            <a:prstGeom prst="rect">
              <a:avLst/>
            </a:prstGeom>
            <a:noFill/>
          </p:spPr>
          <p:txBody>
            <a:bodyPr wrap="square" rtlCol="0">
              <a:spAutoFit/>
            </a:bodyPr>
            <a:lstStyle/>
            <a:p>
              <a:r>
                <a:rPr lang="zh-CN" altLang="en-US" sz="2400" dirty="0">
                  <a:solidFill>
                    <a:srgbClr val="3B6EB2"/>
                  </a:solidFill>
                  <a:latin typeface="Times New Roman" panose="02020603050405020304" charset="0"/>
                  <a:ea typeface="思源黑体" panose="020B0500000000000000" charset="-122"/>
                </a:rPr>
                <a:t>研究背景及意义</a:t>
              </a:r>
              <a:endParaRPr lang="zh-CN" altLang="en-US" sz="2400" dirty="0">
                <a:solidFill>
                  <a:srgbClr val="3B6EB2"/>
                </a:solidFill>
                <a:latin typeface="Times New Roman" panose="02020603050405020304" charset="0"/>
                <a:ea typeface="思源黑体" panose="020B0500000000000000" charset="-122"/>
              </a:endParaRPr>
            </a:p>
          </p:txBody>
        </p:sp>
      </p:grpSp>
      <p:grpSp>
        <p:nvGrpSpPr>
          <p:cNvPr id="70" name="组合 69"/>
          <p:cNvGrpSpPr/>
          <p:nvPr>
            <p:custDataLst>
              <p:tags r:id="rId10"/>
            </p:custDataLst>
          </p:nvPr>
        </p:nvGrpSpPr>
        <p:grpSpPr>
          <a:xfrm>
            <a:off x="6864764" y="2016170"/>
            <a:ext cx="3811668" cy="614858"/>
            <a:chOff x="6633624" y="1088029"/>
            <a:chExt cx="3811668" cy="614858"/>
          </a:xfrm>
        </p:grpSpPr>
        <p:sp>
          <p:nvSpPr>
            <p:cNvPr id="71" name="椭圆 70"/>
            <p:cNvSpPr/>
            <p:nvPr>
              <p:custDataLst>
                <p:tags r:id="rId11"/>
              </p:custDataLst>
            </p:nvPr>
          </p:nvSpPr>
          <p:spPr>
            <a:xfrm>
              <a:off x="6633624" y="1088029"/>
              <a:ext cx="614858" cy="614858"/>
            </a:xfrm>
            <a:prstGeom prst="ellipse">
              <a:avLst/>
            </a:prstGeom>
            <a:solidFill>
              <a:srgbClr val="318A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3B6EB2"/>
                </a:solidFill>
              </a:endParaRPr>
            </a:p>
          </p:txBody>
        </p:sp>
        <p:sp>
          <p:nvSpPr>
            <p:cNvPr id="72" name="文本框 71"/>
            <p:cNvSpPr txBox="1"/>
            <p:nvPr>
              <p:custDataLst>
                <p:tags r:id="rId12"/>
              </p:custDataLst>
            </p:nvPr>
          </p:nvSpPr>
          <p:spPr>
            <a:xfrm>
              <a:off x="6738053" y="1164623"/>
              <a:ext cx="373820"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2</a:t>
              </a:r>
              <a:endParaRPr lang="en-US" altLang="zh-CN" sz="2400" b="1" dirty="0">
                <a:solidFill>
                  <a:schemeClr val="bg1"/>
                </a:solidFill>
                <a:latin typeface="微软雅黑" panose="020B0503020204020204" charset="-122"/>
                <a:ea typeface="微软雅黑" panose="020B0503020204020204" charset="-122"/>
              </a:endParaRPr>
            </a:p>
          </p:txBody>
        </p:sp>
        <p:sp>
          <p:nvSpPr>
            <p:cNvPr id="73" name="文本框 72"/>
            <p:cNvSpPr txBox="1"/>
            <p:nvPr>
              <p:custDataLst>
                <p:tags r:id="rId13"/>
              </p:custDataLst>
            </p:nvPr>
          </p:nvSpPr>
          <p:spPr>
            <a:xfrm>
              <a:off x="7519212" y="1164624"/>
              <a:ext cx="2926080" cy="460375"/>
            </a:xfrm>
            <a:prstGeom prst="rect">
              <a:avLst/>
            </a:prstGeom>
            <a:noFill/>
          </p:spPr>
          <p:txBody>
            <a:bodyPr wrap="square" rtlCol="0">
              <a:spAutoFit/>
            </a:bodyPr>
            <a:lstStyle/>
            <a:p>
              <a:r>
                <a:rPr lang="zh-CN" altLang="en-US" sz="2400" dirty="0">
                  <a:solidFill>
                    <a:srgbClr val="3B6EB2"/>
                  </a:solidFill>
                  <a:latin typeface="Times New Roman" panose="02020603050405020304" charset="0"/>
                  <a:ea typeface="思源黑体" panose="020B0500000000000000" charset="-122"/>
                </a:rPr>
                <a:t>研究现状及技术难点</a:t>
              </a:r>
              <a:endParaRPr lang="zh-CN" altLang="en-US" sz="2400" dirty="0">
                <a:solidFill>
                  <a:srgbClr val="3B6EB2"/>
                </a:solidFill>
                <a:latin typeface="Times New Roman" panose="02020603050405020304" charset="0"/>
                <a:ea typeface="思源黑体" panose="020B0500000000000000" charset="-122"/>
              </a:endParaRPr>
            </a:p>
          </p:txBody>
        </p:sp>
      </p:grpSp>
      <p:grpSp>
        <p:nvGrpSpPr>
          <p:cNvPr id="74" name="组合 73"/>
          <p:cNvGrpSpPr/>
          <p:nvPr>
            <p:custDataLst>
              <p:tags r:id="rId14"/>
            </p:custDataLst>
          </p:nvPr>
        </p:nvGrpSpPr>
        <p:grpSpPr>
          <a:xfrm>
            <a:off x="6864764" y="3144336"/>
            <a:ext cx="3840243" cy="614858"/>
            <a:chOff x="6633624" y="1088029"/>
            <a:chExt cx="3840243" cy="614858"/>
          </a:xfrm>
        </p:grpSpPr>
        <p:sp>
          <p:nvSpPr>
            <p:cNvPr id="75" name="椭圆 74"/>
            <p:cNvSpPr/>
            <p:nvPr>
              <p:custDataLst>
                <p:tags r:id="rId15"/>
              </p:custDataLst>
            </p:nvPr>
          </p:nvSpPr>
          <p:spPr>
            <a:xfrm>
              <a:off x="6633624" y="1088029"/>
              <a:ext cx="614858" cy="614858"/>
            </a:xfrm>
            <a:prstGeom prst="ellipse">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3B6EB2"/>
                </a:solidFill>
              </a:endParaRPr>
            </a:p>
          </p:txBody>
        </p:sp>
        <p:sp>
          <p:nvSpPr>
            <p:cNvPr id="76" name="文本框 75"/>
            <p:cNvSpPr txBox="1"/>
            <p:nvPr>
              <p:custDataLst>
                <p:tags r:id="rId16"/>
              </p:custDataLst>
            </p:nvPr>
          </p:nvSpPr>
          <p:spPr>
            <a:xfrm>
              <a:off x="6755320" y="1153684"/>
              <a:ext cx="373820"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3</a:t>
              </a:r>
              <a:endParaRPr lang="en-US" altLang="zh-CN" sz="2400" b="1" dirty="0">
                <a:solidFill>
                  <a:schemeClr val="bg1"/>
                </a:solidFill>
                <a:latin typeface="微软雅黑" panose="020B0503020204020204" charset="-122"/>
                <a:ea typeface="微软雅黑" panose="020B0503020204020204" charset="-122"/>
              </a:endParaRPr>
            </a:p>
          </p:txBody>
        </p:sp>
        <p:sp>
          <p:nvSpPr>
            <p:cNvPr id="77" name="文本框 76"/>
            <p:cNvSpPr txBox="1"/>
            <p:nvPr>
              <p:custDataLst>
                <p:tags r:id="rId17"/>
              </p:custDataLst>
            </p:nvPr>
          </p:nvSpPr>
          <p:spPr>
            <a:xfrm>
              <a:off x="7519212" y="1164624"/>
              <a:ext cx="2954655" cy="460375"/>
            </a:xfrm>
            <a:prstGeom prst="rect">
              <a:avLst/>
            </a:prstGeom>
            <a:noFill/>
          </p:spPr>
          <p:txBody>
            <a:bodyPr wrap="square" rtlCol="0">
              <a:spAutoFit/>
            </a:bodyPr>
            <a:lstStyle/>
            <a:p>
              <a:r>
                <a:rPr lang="zh-CN" altLang="en-US" sz="2400" dirty="0">
                  <a:solidFill>
                    <a:srgbClr val="3B6EB2"/>
                  </a:solidFill>
                  <a:latin typeface="Times New Roman" panose="02020603050405020304" charset="0"/>
                  <a:ea typeface="思源黑体" panose="020B0500000000000000" charset="-122"/>
                </a:rPr>
                <a:t>研究思路及研究方法</a:t>
              </a:r>
              <a:endParaRPr lang="zh-CN" altLang="en-US" sz="2400" dirty="0">
                <a:solidFill>
                  <a:srgbClr val="3B6EB2"/>
                </a:solidFill>
                <a:latin typeface="Times New Roman" panose="02020603050405020304" charset="0"/>
                <a:ea typeface="思源黑体" panose="020B0500000000000000" charset="-122"/>
              </a:endParaRPr>
            </a:p>
          </p:txBody>
        </p:sp>
      </p:grpSp>
      <p:grpSp>
        <p:nvGrpSpPr>
          <p:cNvPr id="78" name="组合 77"/>
          <p:cNvGrpSpPr/>
          <p:nvPr>
            <p:custDataLst>
              <p:tags r:id="rId18"/>
            </p:custDataLst>
          </p:nvPr>
        </p:nvGrpSpPr>
        <p:grpSpPr>
          <a:xfrm>
            <a:off x="6864764" y="4272502"/>
            <a:ext cx="3840243" cy="614858"/>
            <a:chOff x="6633624" y="1088029"/>
            <a:chExt cx="3840243" cy="614858"/>
          </a:xfrm>
        </p:grpSpPr>
        <p:sp>
          <p:nvSpPr>
            <p:cNvPr id="79" name="椭圆 78"/>
            <p:cNvSpPr/>
            <p:nvPr>
              <p:custDataLst>
                <p:tags r:id="rId19"/>
              </p:custDataLst>
            </p:nvPr>
          </p:nvSpPr>
          <p:spPr>
            <a:xfrm>
              <a:off x="6633624" y="1088029"/>
              <a:ext cx="614858" cy="614858"/>
            </a:xfrm>
            <a:prstGeom prst="ellipse">
              <a:avLst/>
            </a:prstGeom>
            <a:solidFill>
              <a:srgbClr val="318A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3B6EB2"/>
                </a:solidFill>
              </a:endParaRPr>
            </a:p>
          </p:txBody>
        </p:sp>
        <p:sp>
          <p:nvSpPr>
            <p:cNvPr id="80" name="文本框 79"/>
            <p:cNvSpPr txBox="1"/>
            <p:nvPr>
              <p:custDataLst>
                <p:tags r:id="rId20"/>
              </p:custDataLst>
            </p:nvPr>
          </p:nvSpPr>
          <p:spPr>
            <a:xfrm>
              <a:off x="6738053" y="1164624"/>
              <a:ext cx="373820"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4</a:t>
              </a:r>
              <a:endParaRPr lang="en-US" altLang="zh-CN" sz="2400" b="1" dirty="0">
                <a:solidFill>
                  <a:schemeClr val="bg1"/>
                </a:solidFill>
                <a:latin typeface="微软雅黑" panose="020B0503020204020204" charset="-122"/>
                <a:ea typeface="微软雅黑" panose="020B0503020204020204" charset="-122"/>
              </a:endParaRPr>
            </a:p>
          </p:txBody>
        </p:sp>
        <p:sp>
          <p:nvSpPr>
            <p:cNvPr id="81" name="文本框 80"/>
            <p:cNvSpPr txBox="1"/>
            <p:nvPr>
              <p:custDataLst>
                <p:tags r:id="rId21"/>
              </p:custDataLst>
            </p:nvPr>
          </p:nvSpPr>
          <p:spPr>
            <a:xfrm>
              <a:off x="7519212" y="1164624"/>
              <a:ext cx="2954655" cy="460375"/>
            </a:xfrm>
            <a:prstGeom prst="rect">
              <a:avLst/>
            </a:prstGeom>
            <a:noFill/>
          </p:spPr>
          <p:txBody>
            <a:bodyPr wrap="square" rtlCol="0">
              <a:spAutoFit/>
            </a:bodyPr>
            <a:lstStyle/>
            <a:p>
              <a:r>
                <a:rPr lang="zh-CN" altLang="en-US" sz="2400" dirty="0">
                  <a:solidFill>
                    <a:srgbClr val="3B6EB2"/>
                  </a:solidFill>
                  <a:latin typeface="Times New Roman" panose="02020603050405020304" charset="0"/>
                  <a:ea typeface="思源黑体" panose="020B0500000000000000" charset="-122"/>
                </a:rPr>
                <a:t>结果分析与讨论</a:t>
              </a:r>
              <a:endParaRPr lang="zh-CN" altLang="en-US" sz="2400" dirty="0">
                <a:solidFill>
                  <a:srgbClr val="3B6EB2"/>
                </a:solidFill>
                <a:latin typeface="Times New Roman" panose="02020603050405020304" charset="0"/>
                <a:ea typeface="思源黑体" panose="020B0500000000000000" charset="-122"/>
              </a:endParaRPr>
            </a:p>
          </p:txBody>
        </p:sp>
      </p:grpSp>
      <p:grpSp>
        <p:nvGrpSpPr>
          <p:cNvPr id="82" name="组合 81"/>
          <p:cNvGrpSpPr/>
          <p:nvPr>
            <p:custDataLst>
              <p:tags r:id="rId22"/>
            </p:custDataLst>
          </p:nvPr>
        </p:nvGrpSpPr>
        <p:grpSpPr>
          <a:xfrm>
            <a:off x="6864764" y="5400668"/>
            <a:ext cx="3840243" cy="614858"/>
            <a:chOff x="6633624" y="1088029"/>
            <a:chExt cx="3840243" cy="614858"/>
          </a:xfrm>
        </p:grpSpPr>
        <p:sp>
          <p:nvSpPr>
            <p:cNvPr id="83" name="椭圆 82"/>
            <p:cNvSpPr/>
            <p:nvPr>
              <p:custDataLst>
                <p:tags r:id="rId23"/>
              </p:custDataLst>
            </p:nvPr>
          </p:nvSpPr>
          <p:spPr>
            <a:xfrm>
              <a:off x="6633624" y="1088029"/>
              <a:ext cx="614858" cy="614858"/>
            </a:xfrm>
            <a:prstGeom prst="ellipse">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3B6EB2"/>
                </a:solidFill>
              </a:endParaRPr>
            </a:p>
          </p:txBody>
        </p:sp>
        <p:sp>
          <p:nvSpPr>
            <p:cNvPr id="84" name="文本框 83"/>
            <p:cNvSpPr txBox="1"/>
            <p:nvPr>
              <p:custDataLst>
                <p:tags r:id="rId24"/>
              </p:custDataLst>
            </p:nvPr>
          </p:nvSpPr>
          <p:spPr>
            <a:xfrm>
              <a:off x="6754143" y="1180710"/>
              <a:ext cx="373820"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5</a:t>
              </a:r>
              <a:endParaRPr lang="en-US" altLang="zh-CN" sz="2400" b="1" dirty="0">
                <a:solidFill>
                  <a:schemeClr val="bg1"/>
                </a:solidFill>
                <a:latin typeface="微软雅黑" panose="020B0503020204020204" charset="-122"/>
                <a:ea typeface="微软雅黑" panose="020B0503020204020204" charset="-122"/>
              </a:endParaRPr>
            </a:p>
          </p:txBody>
        </p:sp>
        <p:sp>
          <p:nvSpPr>
            <p:cNvPr id="85" name="文本框 84"/>
            <p:cNvSpPr txBox="1"/>
            <p:nvPr>
              <p:custDataLst>
                <p:tags r:id="rId25"/>
              </p:custDataLst>
            </p:nvPr>
          </p:nvSpPr>
          <p:spPr>
            <a:xfrm>
              <a:off x="7519212" y="1164624"/>
              <a:ext cx="2954655" cy="460375"/>
            </a:xfrm>
            <a:prstGeom prst="rect">
              <a:avLst/>
            </a:prstGeom>
            <a:noFill/>
          </p:spPr>
          <p:txBody>
            <a:bodyPr wrap="square" rtlCol="0">
              <a:spAutoFit/>
            </a:bodyPr>
            <a:lstStyle/>
            <a:p>
              <a:r>
                <a:rPr lang="zh-CN" altLang="en-US" sz="2400" dirty="0">
                  <a:solidFill>
                    <a:srgbClr val="3B6EB2"/>
                  </a:solidFill>
                  <a:latin typeface="Times New Roman" panose="02020603050405020304" charset="0"/>
                  <a:ea typeface="思源黑体" panose="020B0500000000000000" charset="-122"/>
                </a:rPr>
                <a:t>总结与展望</a:t>
              </a:r>
              <a:endParaRPr lang="zh-CN" altLang="en-US" sz="2400" dirty="0">
                <a:solidFill>
                  <a:srgbClr val="3B6EB2"/>
                </a:solidFill>
                <a:latin typeface="Times New Roman" panose="02020603050405020304" charset="0"/>
                <a:ea typeface="思源黑体" panose="020B0500000000000000" charset="-122"/>
              </a:endParaRPr>
            </a:p>
          </p:txBody>
        </p:sp>
      </p:grpSp>
      <p:sp>
        <p:nvSpPr>
          <p:cNvPr id="3" name="文本框 2"/>
          <p:cNvSpPr txBox="1"/>
          <p:nvPr/>
        </p:nvSpPr>
        <p:spPr>
          <a:xfrm>
            <a:off x="2332023" y="2307614"/>
            <a:ext cx="1534160" cy="829945"/>
          </a:xfrm>
          <a:prstGeom prst="rect">
            <a:avLst/>
          </a:prstGeom>
          <a:noFill/>
        </p:spPr>
        <p:txBody>
          <a:bodyPr wrap="none" rtlCol="0">
            <a:spAutoFit/>
          </a:bodyPr>
          <a:lstStyle/>
          <a:p>
            <a:r>
              <a:rPr lang="zh-CN" altLang="en-US" sz="4800" b="1" spc="500" dirty="0">
                <a:solidFill>
                  <a:schemeClr val="bg1"/>
                </a:solidFill>
                <a:latin typeface="Times New Roman" panose="02020603050405020304" charset="0"/>
                <a:ea typeface="思源黑体" panose="020B0500000000000000" charset="-122"/>
              </a:rPr>
              <a:t>目录</a:t>
            </a:r>
            <a:endParaRPr lang="zh-CN" altLang="en-US" sz="4800" b="1" spc="500" dirty="0">
              <a:solidFill>
                <a:schemeClr val="bg1"/>
              </a:solidFill>
              <a:latin typeface="Times New Roman" panose="02020603050405020304" charset="0"/>
              <a:ea typeface="思源黑体" panose="020B0500000000000000" charset="-122"/>
            </a:endParaRPr>
          </a:p>
        </p:txBody>
      </p:sp>
      <p:sp>
        <p:nvSpPr>
          <p:cNvPr id="8" name="文本框 7"/>
          <p:cNvSpPr txBox="1"/>
          <p:nvPr/>
        </p:nvSpPr>
        <p:spPr>
          <a:xfrm>
            <a:off x="1944299" y="3097298"/>
            <a:ext cx="2305050" cy="583565"/>
          </a:xfrm>
          <a:prstGeom prst="rect">
            <a:avLst/>
          </a:prstGeom>
          <a:noFill/>
          <a:ln>
            <a:noFill/>
          </a:ln>
        </p:spPr>
        <p:txBody>
          <a:bodyPr wrap="none" rtlCol="0">
            <a:spAutoFit/>
          </a:bodyPr>
          <a:lstStyle/>
          <a:p>
            <a:r>
              <a:rPr lang="en-US" altLang="zh-CN" sz="3200" dirty="0">
                <a:solidFill>
                  <a:schemeClr val="bg1"/>
                </a:solidFill>
                <a:latin typeface="Times New Roman" panose="02020603050405020304" charset="0"/>
                <a:ea typeface="思源黑体" panose="020B0500000000000000" charset="-122"/>
              </a:rPr>
              <a:t>CONTENTS</a:t>
            </a:r>
            <a:endParaRPr lang="en-US" altLang="zh-CN" sz="3200" dirty="0">
              <a:solidFill>
                <a:schemeClr val="bg1"/>
              </a:solidFill>
              <a:latin typeface="Times New Roman" panose="02020603050405020304" charset="0"/>
              <a:ea typeface="思源黑体" panose="020B0500000000000000" charset="-122"/>
            </a:endParaRPr>
          </a:p>
        </p:txBody>
      </p:sp>
      <p:pic>
        <p:nvPicPr>
          <p:cNvPr id="6" name="图片 5" descr="3校徽组合"/>
          <p:cNvPicPr>
            <a:picLocks noChangeAspect="1"/>
          </p:cNvPicPr>
          <p:nvPr/>
        </p:nvPicPr>
        <p:blipFill>
          <a:blip r:embed="rId26"/>
          <a:stretch>
            <a:fillRect/>
          </a:stretch>
        </p:blipFill>
        <p:spPr>
          <a:xfrm>
            <a:off x="2329180" y="6233795"/>
            <a:ext cx="1534160" cy="427990"/>
          </a:xfrm>
          <a:prstGeom prst="rect">
            <a:avLst/>
          </a:prstGeom>
        </p:spPr>
      </p:pic>
    </p:spTree>
    <p:custDataLst>
      <p:tags r:id="rId27"/>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174365" y="3122295"/>
            <a:ext cx="5843270" cy="811530"/>
          </a:xfrm>
          <a:prstGeom prst="rect">
            <a:avLst/>
          </a:prstGeom>
          <a:noFill/>
        </p:spPr>
        <p:txBody>
          <a:bodyPr wrap="square" rtlCol="0">
            <a:spAutoFit/>
          </a:bodyPr>
          <a:lstStyle/>
          <a:p>
            <a:pPr lvl="0" algn="ctr">
              <a:lnSpc>
                <a:spcPct val="130000"/>
              </a:lnSpc>
              <a:buClrTx/>
              <a:buSzTx/>
              <a:buFontTx/>
            </a:pPr>
            <a:r>
              <a:rPr lang="zh-CN" altLang="en-US" sz="3600" b="1" dirty="0">
                <a:solidFill>
                  <a:srgbClr val="3B6EB2"/>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endParaRPr lang="zh-CN" altLang="en-US" sz="3600" b="1" dirty="0">
              <a:solidFill>
                <a:srgbClr val="3B6EB2"/>
              </a:solidFill>
              <a:latin typeface="思源黑体 CN Heavy" panose="020B0A00000000000000" charset="-122"/>
              <a:ea typeface="思源黑体 CN Heavy" panose="020B0A00000000000000" charset="-122"/>
              <a:cs typeface="微软雅黑" panose="020B0503020204020204" charset="-122"/>
              <a:sym typeface="+mn-ea"/>
            </a:endParaRPr>
          </a:p>
        </p:txBody>
      </p:sp>
      <p:sp>
        <p:nvSpPr>
          <p:cNvPr id="12" name="文本框 11"/>
          <p:cNvSpPr txBox="1"/>
          <p:nvPr/>
        </p:nvSpPr>
        <p:spPr>
          <a:xfrm>
            <a:off x="4572000" y="5066030"/>
            <a:ext cx="3048000" cy="398780"/>
          </a:xfrm>
          <a:prstGeom prst="rect">
            <a:avLst/>
          </a:prstGeom>
          <a:noFill/>
        </p:spPr>
        <p:txBody>
          <a:bodyPr wrap="square" rtlCol="0">
            <a:spAutoFit/>
          </a:bodyPr>
          <a:lstStyle/>
          <a:p>
            <a:pPr algn="ctr"/>
            <a:r>
              <a:rPr lang="zh-CN" altLang="en-US" sz="2000" b="1">
                <a:solidFill>
                  <a:srgbClr val="3B6EB2"/>
                </a:solidFill>
                <a:latin typeface="思源黑体 CN Heavy" panose="020B0A00000000000000" charset="-122"/>
                <a:ea typeface="思源黑体 CN Heavy" panose="020B0A00000000000000" charset="-122"/>
              </a:rPr>
              <a:t>添加小标题文字</a:t>
            </a:r>
            <a:endParaRPr lang="zh-CN" altLang="en-US" sz="2000" b="1">
              <a:solidFill>
                <a:srgbClr val="3B6EB2"/>
              </a:solidFill>
              <a:latin typeface="思源黑体 CN Heavy" panose="020B0A00000000000000" charset="-122"/>
              <a:ea typeface="思源黑体 CN Heavy" panose="020B0A00000000000000" charset="-122"/>
            </a:endParaRPr>
          </a:p>
        </p:txBody>
      </p:sp>
      <p:sp>
        <p:nvSpPr>
          <p:cNvPr id="14" name="文本占位符 13"/>
          <p:cNvSpPr>
            <a:spLocks noGrp="1"/>
          </p:cNvSpPr>
          <p:nvPr>
            <p:ph type="body" sz="quarter" idx="4294967295"/>
            <p:custDataLst>
              <p:tags r:id="rId2"/>
            </p:custDataLst>
          </p:nvPr>
        </p:nvSpPr>
        <p:spPr>
          <a:xfrm>
            <a:off x="4038283" y="3933825"/>
            <a:ext cx="4115435" cy="654685"/>
          </a:xfrm>
        </p:spPr>
        <p:txBody>
          <a:bodyPr>
            <a:normAutofit fontScale="90000"/>
          </a:bodyPr>
          <a:lstStyle/>
          <a:p>
            <a:pPr marL="0" indent="0">
              <a:buNone/>
            </a:pPr>
            <a:r>
              <a:rPr lang="zh-CN" altLang="en-US" sz="1800" dirty="0">
                <a:solidFill>
                  <a:srgbClr val="3B6EB2"/>
                </a:solidFill>
                <a:latin typeface="思源黑体 CN Light" panose="020B0300000000000000" charset="-122"/>
                <a:ea typeface="思源黑体 CN Light" panose="020B0300000000000000" charset="-122"/>
                <a:cs typeface="Times New Roman" panose="02020603050405020304" charset="0"/>
                <a:sym typeface="SJBesse" charset="-128"/>
              </a:rPr>
              <a:t>Please enter your English title here</a:t>
            </a:r>
            <a:endParaRPr lang="zh-CN" altLang="en-US" sz="1800" dirty="0">
              <a:solidFill>
                <a:srgbClr val="3B6EB2"/>
              </a:solidFill>
              <a:latin typeface="思源黑体 CN Light" panose="020B0300000000000000" charset="-122"/>
              <a:ea typeface="思源黑体 CN Light" panose="020B0300000000000000" charset="-122"/>
              <a:cs typeface="Times New Roman" panose="02020603050405020304" charset="0"/>
              <a:sym typeface="SJBesse" charset="-128"/>
            </a:endParaRPr>
          </a:p>
          <a:p>
            <a:pPr marL="0" indent="0">
              <a:buNone/>
            </a:pPr>
            <a:endParaRPr lang="zh-CN" altLang="en-US" sz="1800" dirty="0">
              <a:solidFill>
                <a:srgbClr val="3B6EB2"/>
              </a:solidFill>
              <a:latin typeface="思源黑体 CN Light" panose="020B0300000000000000" charset="-122"/>
              <a:ea typeface="思源黑体 CN Light" panose="020B0300000000000000" charset="-122"/>
              <a:cs typeface="Times New Roman" panose="02020603050405020304" charset="0"/>
              <a:sym typeface="SJBesse" charset="-128"/>
            </a:endParaRPr>
          </a:p>
        </p:txBody>
      </p:sp>
      <p:sp>
        <p:nvSpPr>
          <p:cNvPr id="13" name="文本框 12"/>
          <p:cNvSpPr txBox="1"/>
          <p:nvPr/>
        </p:nvSpPr>
        <p:spPr>
          <a:xfrm>
            <a:off x="5359400" y="1121410"/>
            <a:ext cx="1473200" cy="727075"/>
          </a:xfrm>
          <a:prstGeom prst="rect">
            <a:avLst/>
          </a:prstGeom>
          <a:noFill/>
        </p:spPr>
        <p:txBody>
          <a:bodyPr wrap="square" rtlCol="0">
            <a:noAutofit/>
          </a:bodyPr>
          <a:lstStyle/>
          <a:p>
            <a:pPr algn="ctr"/>
            <a:r>
              <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rPr>
              <a:t>01</a:t>
            </a:r>
            <a:endPar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p:cNvSpPr txBox="1"/>
          <p:nvPr>
            <p:custDataLst>
              <p:tags r:id="rId1"/>
            </p:custDataLst>
          </p:nvPr>
        </p:nvSpPr>
        <p:spPr>
          <a:xfrm>
            <a:off x="629920" y="254000"/>
            <a:ext cx="28054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algn="ctr"/>
            <a:r>
              <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rPr>
              <a:t>研究背景及意义</a:t>
            </a:r>
            <a:endPar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endParaRPr>
          </a:p>
        </p:txBody>
      </p:sp>
      <p:sp>
        <p:nvSpPr>
          <p:cNvPr id="5" name="矩形 4"/>
          <p:cNvSpPr/>
          <p:nvPr userDrawn="1">
            <p:custDataLst>
              <p:tags r:id="rId2"/>
            </p:custDataLst>
          </p:nvPr>
        </p:nvSpPr>
        <p:spPr>
          <a:xfrm>
            <a:off x="985520" y="2065655"/>
            <a:ext cx="3905250" cy="2625090"/>
          </a:xfrm>
          <a:prstGeom prst="rect">
            <a:avLst/>
          </a:prstGeom>
          <a:gradFill>
            <a:gsLst>
              <a:gs pos="47000">
                <a:srgbClr val="046DD8">
                  <a:alpha val="44000"/>
                </a:srgbClr>
              </a:gs>
              <a:gs pos="92000">
                <a:srgbClr val="003D83">
                  <a:alpha val="92000"/>
                </a:srgbClr>
              </a:gs>
              <a:gs pos="0">
                <a:srgbClr val="C1402B">
                  <a:alpha val="84000"/>
                </a:srgbClr>
              </a:gs>
            </a:gsLst>
            <a:lin ang="127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矩形 9"/>
          <p:cNvSpPr/>
          <p:nvPr userDrawn="1">
            <p:custDataLst>
              <p:tags r:id="rId3"/>
            </p:custDataLst>
          </p:nvPr>
        </p:nvSpPr>
        <p:spPr>
          <a:xfrm>
            <a:off x="985520" y="2065655"/>
            <a:ext cx="3905250" cy="2625090"/>
          </a:xfrm>
          <a:prstGeom prst="rect">
            <a:avLst/>
          </a:prstGeom>
          <a:gradFill>
            <a:gsLst>
              <a:gs pos="0">
                <a:srgbClr val="103778"/>
              </a:gs>
              <a:gs pos="51000">
                <a:srgbClr val="318AE6">
                  <a:alpha val="73000"/>
                </a:srgbClr>
              </a:gs>
              <a:gs pos="100000">
                <a:srgbClr val="8CE1FF"/>
              </a:gs>
            </a:gsLst>
            <a:lin ang="13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1356360" y="2365375"/>
            <a:ext cx="3906520" cy="2624455"/>
          </a:xfrm>
          <a:prstGeom prst="rect">
            <a:avLst/>
          </a:prstGeom>
          <a:blipFill rotWithShape="1">
            <a:blip r:embed="rId4"/>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文本框 12"/>
          <p:cNvSpPr txBox="1">
            <a:spLocks noChangeArrowheads="1"/>
          </p:cNvSpPr>
          <p:nvPr/>
        </p:nvSpPr>
        <p:spPr>
          <a:xfrm>
            <a:off x="6027738" y="2117025"/>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43" name="文本框 12"/>
          <p:cNvSpPr txBox="1">
            <a:spLocks noChangeArrowheads="1"/>
          </p:cNvSpPr>
          <p:nvPr/>
        </p:nvSpPr>
        <p:spPr>
          <a:xfrm>
            <a:off x="6026150" y="3522821"/>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14" name="文本框 13"/>
          <p:cNvSpPr txBox="1"/>
          <p:nvPr/>
        </p:nvSpPr>
        <p:spPr>
          <a:xfrm>
            <a:off x="6315364" y="1588952"/>
            <a:ext cx="2985722" cy="460375"/>
          </a:xfrm>
          <a:prstGeom prst="rect">
            <a:avLst/>
          </a:prstGeom>
          <a:noFill/>
        </p:spPr>
        <p:txBody>
          <a:bodyPr wrap="square" rtlCol="0">
            <a:spAutoFit/>
          </a:bodyPr>
          <a:lstStyle/>
          <a:p>
            <a:r>
              <a:rPr lang="zh-CN" altLang="en-US" sz="2400" b="1" dirty="0">
                <a:solidFill>
                  <a:srgbClr val="3B6EB2"/>
                </a:solidFill>
                <a:latin typeface="思源黑体 CN Heavy" panose="020B0A00000000000000" charset="-122"/>
                <a:ea typeface="思源黑体 CN Heavy" panose="020B0A00000000000000" charset="-122"/>
              </a:rPr>
              <a:t>添加标题内容</a:t>
            </a:r>
            <a:endParaRPr lang="zh-CN" altLang="en-US" sz="2400" b="1" dirty="0">
              <a:solidFill>
                <a:srgbClr val="3B6EB2"/>
              </a:solidFill>
              <a:latin typeface="思源黑体 CN Heavy" panose="020B0A00000000000000" charset="-122"/>
              <a:ea typeface="思源黑体 CN Heavy" panose="020B0A00000000000000" charset="-122"/>
            </a:endParaRPr>
          </a:p>
        </p:txBody>
      </p:sp>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56"/>
          <p:cNvSpPr/>
          <p:nvPr>
            <p:custDataLst>
              <p:tags r:id="rId1"/>
            </p:custDataLst>
          </p:nvPr>
        </p:nvSpPr>
        <p:spPr>
          <a:xfrm>
            <a:off x="5896613" y="4508825"/>
            <a:ext cx="5194297" cy="1584000"/>
          </a:xfrm>
          <a:prstGeom prst="roundRect">
            <a:avLst>
              <a:gd name="adj" fmla="val 11023"/>
            </a:avLst>
          </a:prstGeom>
          <a:gradFill>
            <a:gsLst>
              <a:gs pos="100000">
                <a:srgbClr val="8CE1FF"/>
              </a:gs>
              <a:gs pos="31000">
                <a:srgbClr val="318AE6"/>
              </a:gs>
            </a:gsLst>
            <a:lin ang="2700000" scaled="0"/>
          </a:gradFill>
          <a:ln>
            <a:noFill/>
          </a:ln>
          <a:effectLst>
            <a:outerShdw blurRad="38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 name="矩形 1"/>
          <p:cNvSpPr/>
          <p:nvPr/>
        </p:nvSpPr>
        <p:spPr>
          <a:xfrm>
            <a:off x="1053465" y="1548765"/>
            <a:ext cx="3991610" cy="3909695"/>
          </a:xfrm>
          <a:prstGeom prst="rect">
            <a:avLst/>
          </a:prstGeom>
          <a:solidFill>
            <a:schemeClr val="bg1"/>
          </a:solidFill>
          <a:ln>
            <a:noFill/>
          </a:ln>
          <a:effectLst>
            <a:outerShdw blurRad="127000" dist="38100" dir="2700000" algn="tl" rotWithShape="0">
              <a:schemeClr val="accent1">
                <a:lumMod val="50000"/>
                <a:alpha val="34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4" name="矩形: 圆角 63"/>
          <p:cNvSpPr/>
          <p:nvPr>
            <p:custDataLst>
              <p:tags r:id="rId2"/>
            </p:custDataLst>
          </p:nvPr>
        </p:nvSpPr>
        <p:spPr>
          <a:xfrm>
            <a:off x="5896613" y="2748125"/>
            <a:ext cx="5194297" cy="1584000"/>
          </a:xfrm>
          <a:prstGeom prst="roundRect">
            <a:avLst>
              <a:gd name="adj" fmla="val 11023"/>
            </a:avLst>
          </a:prstGeom>
          <a:solidFill>
            <a:srgbClr val="164588"/>
          </a:solidFill>
          <a:ln>
            <a:noFill/>
          </a:ln>
          <a:effectLst>
            <a:outerShdw blurRad="38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318AE6"/>
              </a:solidFill>
            </a:endParaRPr>
          </a:p>
        </p:txBody>
      </p:sp>
      <p:sp>
        <p:nvSpPr>
          <p:cNvPr id="3" name="文本框 2"/>
          <p:cNvSpPr txBox="1"/>
          <p:nvPr/>
        </p:nvSpPr>
        <p:spPr>
          <a:xfrm>
            <a:off x="1255684" y="2013767"/>
            <a:ext cx="2985722" cy="460375"/>
          </a:xfrm>
          <a:prstGeom prst="rect">
            <a:avLst/>
          </a:prstGeom>
          <a:noFill/>
        </p:spPr>
        <p:txBody>
          <a:bodyPr wrap="square" rtlCol="0">
            <a:spAutoFit/>
          </a:bodyPr>
          <a:lstStyle/>
          <a:p>
            <a:r>
              <a:rPr lang="zh-CN" altLang="en-US" sz="2400" b="1" dirty="0">
                <a:solidFill>
                  <a:srgbClr val="3B6EB2"/>
                </a:solidFill>
                <a:latin typeface="思源黑体 CN Heavy" panose="020B0A00000000000000" charset="-122"/>
                <a:ea typeface="思源黑体 CN Heavy" panose="020B0A00000000000000" charset="-122"/>
              </a:rPr>
              <a:t>添加标题内容</a:t>
            </a:r>
            <a:endParaRPr lang="zh-CN" altLang="en-US" sz="2400" b="1" dirty="0">
              <a:solidFill>
                <a:srgbClr val="3B6EB2"/>
              </a:solidFill>
              <a:latin typeface="思源黑体 CN Heavy" panose="020B0A00000000000000" charset="-122"/>
              <a:ea typeface="思源黑体 CN Heavy" panose="020B0A00000000000000" charset="-122"/>
            </a:endParaRPr>
          </a:p>
        </p:txBody>
      </p:sp>
      <p:sp>
        <p:nvSpPr>
          <p:cNvPr id="5" name="文本框 4"/>
          <p:cNvSpPr txBox="1"/>
          <p:nvPr/>
        </p:nvSpPr>
        <p:spPr>
          <a:xfrm>
            <a:off x="1254760" y="2894965"/>
            <a:ext cx="3582035" cy="1753235"/>
          </a:xfrm>
          <a:prstGeom prst="rect">
            <a:avLst/>
          </a:prstGeom>
          <a:noFill/>
        </p:spPr>
        <p:txBody>
          <a:bodyPr wrap="square">
            <a:spAutoFit/>
          </a:bodyPr>
          <a:lstStyle/>
          <a:p>
            <a:pPr indent="0" algn="just">
              <a:lnSpc>
                <a:spcPct val="150000"/>
              </a:lnSpc>
              <a:buFont typeface="Arial" panose="020B0604020202020204" pitchFamily="34" charset="0"/>
              <a:buNone/>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cxnSp>
        <p:nvCxnSpPr>
          <p:cNvPr id="6" name="直接连接符 5"/>
          <p:cNvCxnSpPr/>
          <p:nvPr/>
        </p:nvCxnSpPr>
        <p:spPr>
          <a:xfrm>
            <a:off x="1373505" y="2527300"/>
            <a:ext cx="3358515" cy="0"/>
          </a:xfrm>
          <a:prstGeom prst="line">
            <a:avLst/>
          </a:prstGeom>
          <a:ln>
            <a:solidFill>
              <a:srgbClr val="3B6EB2"/>
            </a:solidFill>
          </a:ln>
        </p:spPr>
        <p:style>
          <a:lnRef idx="2">
            <a:schemeClr val="accent1"/>
          </a:lnRef>
          <a:fillRef idx="0">
            <a:srgbClr val="FFFFFF"/>
          </a:fillRef>
          <a:effectRef idx="0">
            <a:srgbClr val="FFFFFF"/>
          </a:effectRef>
          <a:fontRef idx="minor">
            <a:schemeClr val="tx1"/>
          </a:fontRef>
        </p:style>
      </p:cxnSp>
      <p:sp>
        <p:nvSpPr>
          <p:cNvPr id="42" name="矩形: 圆角 41"/>
          <p:cNvSpPr/>
          <p:nvPr>
            <p:custDataLst>
              <p:tags r:id="rId3"/>
            </p:custDataLst>
          </p:nvPr>
        </p:nvSpPr>
        <p:spPr>
          <a:xfrm>
            <a:off x="5896613" y="987425"/>
            <a:ext cx="5194297" cy="1584000"/>
          </a:xfrm>
          <a:prstGeom prst="roundRect">
            <a:avLst>
              <a:gd name="adj" fmla="val 11023"/>
            </a:avLst>
          </a:prstGeom>
          <a:gradFill>
            <a:gsLst>
              <a:gs pos="100000">
                <a:srgbClr val="8CE1FF"/>
              </a:gs>
              <a:gs pos="31000">
                <a:srgbClr val="318AE6"/>
              </a:gs>
            </a:gsLst>
            <a:lin ang="2700000" scaled="0"/>
          </a:gradFill>
          <a:ln>
            <a:noFill/>
          </a:ln>
          <a:effectLst>
            <a:outerShdw blurRad="38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31" name="组合 30"/>
          <p:cNvGrpSpPr/>
          <p:nvPr>
            <p:custDataLst>
              <p:tags r:id="rId4"/>
            </p:custDataLst>
          </p:nvPr>
        </p:nvGrpSpPr>
        <p:grpSpPr>
          <a:xfrm>
            <a:off x="6165056" y="1280830"/>
            <a:ext cx="4657411" cy="4772376"/>
            <a:chOff x="6585504" y="1441706"/>
            <a:chExt cx="4657411" cy="4772376"/>
          </a:xfrm>
        </p:grpSpPr>
        <p:sp>
          <p:nvSpPr>
            <p:cNvPr id="20" name="文本框 19"/>
            <p:cNvSpPr txBox="1"/>
            <p:nvPr>
              <p:custDataLst>
                <p:tags r:id="rId5"/>
              </p:custDataLst>
            </p:nvPr>
          </p:nvSpPr>
          <p:spPr>
            <a:xfrm>
              <a:off x="7440279" y="1441706"/>
              <a:ext cx="2985722" cy="368300"/>
            </a:xfrm>
            <a:prstGeom prst="rect">
              <a:avLst/>
            </a:prstGeom>
            <a:noFill/>
          </p:spPr>
          <p:txBody>
            <a:bodyPr wrap="square" rtlCol="0">
              <a:spAutoFit/>
            </a:bodyPr>
            <a:lstStyle/>
            <a:p>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21" name="文本框 20"/>
            <p:cNvSpPr txBox="1"/>
            <p:nvPr>
              <p:custDataLst>
                <p:tags r:id="rId6"/>
              </p:custDataLst>
            </p:nvPr>
          </p:nvSpPr>
          <p:spPr>
            <a:xfrm>
              <a:off x="7440279" y="1809722"/>
              <a:ext cx="3802636" cy="922020"/>
            </a:xfrm>
            <a:prstGeom prst="rect">
              <a:avLst/>
            </a:prstGeom>
            <a:noFill/>
          </p:spPr>
          <p:txBody>
            <a:bodyPr wrap="square">
              <a:spAutoFit/>
            </a:bodyPr>
            <a:lstStyle/>
            <a:p>
              <a:pPr>
                <a:lnSpc>
                  <a:spcPct val="150000"/>
                </a:lnSpc>
              </a:pPr>
              <a:r>
                <a:rPr lang="zh-CN" sz="1200" dirty="0">
                  <a:solidFill>
                    <a:schemeClr val="bg1"/>
                  </a:solidFill>
                  <a:latin typeface="思源黑体 CN Normal" panose="020B0400000000000000" charset="-122"/>
                  <a:ea typeface="思源黑体 CN Normal" panose="020B0400000000000000" charset="-122"/>
                  <a:sym typeface="+mn-ea"/>
                </a:rPr>
                <a:t>点击此处输入标题文本点击此处输入标题文本点击此处输入标题点击此处输入标题点击此处输入标题</a:t>
              </a:r>
              <a:endPar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a:p>
              <a:pPr>
                <a:lnSpc>
                  <a:spcPct val="150000"/>
                </a:lnSpc>
              </a:pPr>
              <a:endPar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30" name="流程图: 接点 29"/>
            <p:cNvSpPr/>
            <p:nvPr>
              <p:custDataLst>
                <p:tags r:id="rId7"/>
              </p:custDataLst>
            </p:nvPr>
          </p:nvSpPr>
          <p:spPr>
            <a:xfrm>
              <a:off x="6585504" y="1580301"/>
              <a:ext cx="720000" cy="72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custDataLst>
                <p:tags r:id="rId8"/>
              </p:custDataLst>
            </p:nvPr>
          </p:nvSpPr>
          <p:spPr>
            <a:xfrm>
              <a:off x="6604554" y="1709041"/>
              <a:ext cx="679450" cy="460375"/>
            </a:xfrm>
            <a:prstGeom prst="rect">
              <a:avLst/>
            </a:prstGeom>
            <a:noFill/>
          </p:spPr>
          <p:txBody>
            <a:bodyPr wrap="square" rtlCol="0">
              <a:spAutoFit/>
            </a:bodyPr>
            <a:lstStyle/>
            <a:p>
              <a:pPr algn="ctr"/>
              <a:r>
                <a:rPr lang="en-US" altLang="zh-CN" sz="2400" b="1" dirty="0">
                  <a:solidFill>
                    <a:srgbClr val="033E75"/>
                  </a:solidFill>
                  <a:latin typeface="思源黑体 CN Heavy" panose="020B0A00000000000000" charset="-122"/>
                  <a:ea typeface="思源黑体 CN Heavy" panose="020B0A00000000000000" charset="-122"/>
                </a:rPr>
                <a:t>01</a:t>
              </a:r>
              <a:endParaRPr lang="en-US" altLang="zh-CN" sz="2400" b="1" dirty="0">
                <a:solidFill>
                  <a:srgbClr val="033E75"/>
                </a:solidFill>
                <a:latin typeface="思源黑体 CN Heavy" panose="020B0A00000000000000" charset="-122"/>
                <a:ea typeface="思源黑体 CN Heavy" panose="020B0A00000000000000" charset="-122"/>
              </a:endParaRPr>
            </a:p>
          </p:txBody>
        </p:sp>
        <p:sp>
          <p:nvSpPr>
            <p:cNvPr id="11" name="文本框 10"/>
            <p:cNvSpPr txBox="1"/>
            <p:nvPr>
              <p:custDataLst>
                <p:tags r:id="rId9"/>
              </p:custDataLst>
            </p:nvPr>
          </p:nvSpPr>
          <p:spPr>
            <a:xfrm>
              <a:off x="7440279" y="3101596"/>
              <a:ext cx="2985722" cy="368300"/>
            </a:xfrm>
            <a:prstGeom prst="rect">
              <a:avLst/>
            </a:prstGeom>
            <a:noFill/>
          </p:spPr>
          <p:txBody>
            <a:bodyPr wrap="square" rtlCol="0">
              <a:spAutoFit/>
            </a:bodyPr>
            <a:lstStyle/>
            <a:p>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12" name="文本框 11"/>
            <p:cNvSpPr txBox="1"/>
            <p:nvPr>
              <p:custDataLst>
                <p:tags r:id="rId10"/>
              </p:custDataLst>
            </p:nvPr>
          </p:nvSpPr>
          <p:spPr>
            <a:xfrm>
              <a:off x="7440279" y="3469612"/>
              <a:ext cx="3802636" cy="922020"/>
            </a:xfrm>
            <a:prstGeom prst="rect">
              <a:avLst/>
            </a:prstGeom>
            <a:noFill/>
          </p:spPr>
          <p:txBody>
            <a:bodyPr wrap="square">
              <a:spAutoFit/>
            </a:bodyPr>
            <a:lstStyle/>
            <a:p>
              <a:pPr>
                <a:lnSpc>
                  <a:spcPct val="150000"/>
                </a:lnSpc>
              </a:pPr>
              <a:r>
                <a:rPr lang="zh-CN" sz="1200" dirty="0">
                  <a:solidFill>
                    <a:schemeClr val="bg1"/>
                  </a:solidFill>
                  <a:latin typeface="思源黑体 CN Normal" panose="020B0400000000000000" charset="-122"/>
                  <a:ea typeface="思源黑体 CN Normal" panose="020B0400000000000000" charset="-122"/>
                  <a:sym typeface="+mn-ea"/>
                </a:rPr>
                <a:t>点击此处输入标题文本点击此处输入标题文本点击此处输入标题点击此处输入标题点击此处输入标题</a:t>
              </a:r>
              <a:endPar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a:p>
              <a:pPr>
                <a:lnSpc>
                  <a:spcPct val="150000"/>
                </a:lnSpc>
              </a:pPr>
              <a:endPar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13" name="文本框 12"/>
            <p:cNvSpPr txBox="1"/>
            <p:nvPr>
              <p:custDataLst>
                <p:tags r:id="rId11"/>
              </p:custDataLst>
            </p:nvPr>
          </p:nvSpPr>
          <p:spPr>
            <a:xfrm>
              <a:off x="7440279" y="4924046"/>
              <a:ext cx="2985722" cy="368300"/>
            </a:xfrm>
            <a:prstGeom prst="rect">
              <a:avLst/>
            </a:prstGeom>
            <a:noFill/>
          </p:spPr>
          <p:txBody>
            <a:bodyPr wrap="square" rtlCol="0">
              <a:spAutoFit/>
            </a:bodyPr>
            <a:lstStyle/>
            <a:p>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14" name="文本框 13"/>
            <p:cNvSpPr txBox="1"/>
            <p:nvPr>
              <p:custDataLst>
                <p:tags r:id="rId12"/>
              </p:custDataLst>
            </p:nvPr>
          </p:nvSpPr>
          <p:spPr>
            <a:xfrm>
              <a:off x="7440279" y="5292062"/>
              <a:ext cx="3802636" cy="922020"/>
            </a:xfrm>
            <a:prstGeom prst="rect">
              <a:avLst/>
            </a:prstGeom>
            <a:noFill/>
          </p:spPr>
          <p:txBody>
            <a:bodyPr wrap="square">
              <a:spAutoFit/>
            </a:bodyPr>
            <a:lstStyle/>
            <a:p>
              <a:pPr>
                <a:lnSpc>
                  <a:spcPct val="150000"/>
                </a:lnSpc>
              </a:pPr>
              <a:r>
                <a:rPr lang="zh-CN" sz="1200" dirty="0">
                  <a:solidFill>
                    <a:schemeClr val="bg1"/>
                  </a:solidFill>
                  <a:latin typeface="思源黑体 CN Normal" panose="020B0400000000000000" charset="-122"/>
                  <a:ea typeface="思源黑体 CN Normal" panose="020B0400000000000000" charset="-122"/>
                  <a:sym typeface="+mn-ea"/>
                </a:rPr>
                <a:t>点击此处输入标题文本点击此处输入标题文本点击此处输入标题点击此处输入标题点击此处输入标题</a:t>
              </a:r>
              <a:endPar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a:p>
              <a:pPr>
                <a:lnSpc>
                  <a:spcPct val="150000"/>
                </a:lnSpc>
              </a:pPr>
              <a:endPar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
        <p:nvSpPr>
          <p:cNvPr id="61" name="流程图: 接点 60"/>
          <p:cNvSpPr/>
          <p:nvPr>
            <p:custDataLst>
              <p:tags r:id="rId13"/>
            </p:custDataLst>
          </p:nvPr>
        </p:nvSpPr>
        <p:spPr>
          <a:xfrm>
            <a:off x="6165056" y="4940825"/>
            <a:ext cx="720000" cy="72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61"/>
          <p:cNvSpPr txBox="1"/>
          <p:nvPr>
            <p:custDataLst>
              <p:tags r:id="rId14"/>
            </p:custDataLst>
          </p:nvPr>
        </p:nvSpPr>
        <p:spPr>
          <a:xfrm>
            <a:off x="6241674" y="5069993"/>
            <a:ext cx="566764" cy="460375"/>
          </a:xfrm>
          <a:prstGeom prst="rect">
            <a:avLst/>
          </a:prstGeom>
          <a:noFill/>
        </p:spPr>
        <p:txBody>
          <a:bodyPr wrap="square" rtlCol="0">
            <a:spAutoFit/>
          </a:bodyPr>
          <a:lstStyle/>
          <a:p>
            <a:pPr algn="ctr"/>
            <a:r>
              <a:rPr lang="en-US" altLang="zh-CN" sz="2400" b="1" dirty="0">
                <a:solidFill>
                  <a:srgbClr val="033E75"/>
                </a:solidFill>
                <a:latin typeface="思源黑体 CN Heavy" panose="020B0A00000000000000" charset="-122"/>
                <a:ea typeface="思源黑体 CN Heavy" panose="020B0A00000000000000" charset="-122"/>
              </a:rPr>
              <a:t>03</a:t>
            </a:r>
            <a:endParaRPr lang="en-US" altLang="zh-CN" sz="2400" b="1" dirty="0">
              <a:solidFill>
                <a:srgbClr val="033E75"/>
              </a:solidFill>
              <a:latin typeface="思源黑体 CN Heavy" panose="020B0A00000000000000" charset="-122"/>
              <a:ea typeface="思源黑体 CN Heavy" panose="020B0A00000000000000" charset="-122"/>
            </a:endParaRPr>
          </a:p>
        </p:txBody>
      </p:sp>
      <p:sp>
        <p:nvSpPr>
          <p:cNvPr id="68" name="流程图: 接点 67"/>
          <p:cNvSpPr/>
          <p:nvPr>
            <p:custDataLst>
              <p:tags r:id="rId15"/>
            </p:custDataLst>
          </p:nvPr>
        </p:nvSpPr>
        <p:spPr>
          <a:xfrm>
            <a:off x="6165056" y="3180125"/>
            <a:ext cx="720000" cy="72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1"/>
          <p:nvPr>
            <p:custDataLst>
              <p:tags r:id="rId16"/>
            </p:custDataLst>
          </p:nvPr>
        </p:nvSpPr>
        <p:spPr>
          <a:xfrm>
            <a:off x="6208622" y="3309293"/>
            <a:ext cx="632868" cy="460375"/>
          </a:xfrm>
          <a:prstGeom prst="rect">
            <a:avLst/>
          </a:prstGeom>
          <a:noFill/>
        </p:spPr>
        <p:txBody>
          <a:bodyPr wrap="square" rtlCol="0">
            <a:spAutoFit/>
          </a:bodyPr>
          <a:lstStyle/>
          <a:p>
            <a:pPr algn="ctr"/>
            <a:r>
              <a:rPr lang="en-US" altLang="zh-CN" sz="2400" b="1" dirty="0">
                <a:solidFill>
                  <a:srgbClr val="033E75"/>
                </a:solidFill>
                <a:latin typeface="思源黑体 CN Heavy" panose="020B0A00000000000000" charset="-122"/>
                <a:ea typeface="思源黑体 CN Heavy" panose="020B0A00000000000000" charset="-122"/>
              </a:rPr>
              <a:t>02</a:t>
            </a:r>
            <a:endParaRPr lang="en-US" altLang="zh-CN" sz="2400" b="1" dirty="0">
              <a:solidFill>
                <a:srgbClr val="033E75"/>
              </a:solidFill>
              <a:latin typeface="思源黑体 CN Heavy" panose="020B0A00000000000000" charset="-122"/>
              <a:ea typeface="思源黑体 CN Heavy" panose="020B0A00000000000000" charset="-122"/>
            </a:endParaRPr>
          </a:p>
        </p:txBody>
      </p:sp>
      <p:sp>
        <p:nvSpPr>
          <p:cNvPr id="58" name="Title 1"/>
          <p:cNvSpPr txBox="1"/>
          <p:nvPr>
            <p:custDataLst>
              <p:tags r:id="rId17"/>
            </p:custDataLst>
          </p:nvPr>
        </p:nvSpPr>
        <p:spPr>
          <a:xfrm>
            <a:off x="629920" y="254000"/>
            <a:ext cx="28054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algn="ctr"/>
            <a:r>
              <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rPr>
              <a:t>研究背景及意义</a:t>
            </a:r>
            <a:endPar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endParaRPr>
          </a:p>
        </p:txBody>
      </p:sp>
    </p:spTree>
    <p:custDataLst>
      <p:tags r:id="rId18"/>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174365" y="3122295"/>
            <a:ext cx="5843270" cy="811530"/>
          </a:xfrm>
          <a:prstGeom prst="rect">
            <a:avLst/>
          </a:prstGeom>
          <a:noFill/>
        </p:spPr>
        <p:txBody>
          <a:bodyPr wrap="square" rtlCol="0">
            <a:spAutoFit/>
          </a:bodyPr>
          <a:lstStyle/>
          <a:p>
            <a:pPr lvl="0" algn="ctr">
              <a:lnSpc>
                <a:spcPct val="130000"/>
              </a:lnSpc>
              <a:buClrTx/>
              <a:buSzTx/>
              <a:buFontTx/>
            </a:pPr>
            <a:r>
              <a:rPr lang="zh-CN" altLang="en-US" sz="3600" b="1" dirty="0">
                <a:solidFill>
                  <a:srgbClr val="3B6EB2"/>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endParaRPr lang="zh-CN" altLang="en-US" sz="3600" b="1" dirty="0">
              <a:solidFill>
                <a:srgbClr val="3B6EB2"/>
              </a:solidFill>
              <a:latin typeface="思源黑体 CN Heavy" panose="020B0A00000000000000" charset="-122"/>
              <a:ea typeface="思源黑体 CN Heavy" panose="020B0A00000000000000" charset="-122"/>
              <a:cs typeface="微软雅黑" panose="020B0503020204020204" charset="-122"/>
              <a:sym typeface="+mn-ea"/>
            </a:endParaRPr>
          </a:p>
        </p:txBody>
      </p:sp>
      <p:sp>
        <p:nvSpPr>
          <p:cNvPr id="12" name="文本框 11"/>
          <p:cNvSpPr txBox="1"/>
          <p:nvPr/>
        </p:nvSpPr>
        <p:spPr>
          <a:xfrm>
            <a:off x="4572000" y="5066030"/>
            <a:ext cx="3048000" cy="398780"/>
          </a:xfrm>
          <a:prstGeom prst="rect">
            <a:avLst/>
          </a:prstGeom>
          <a:noFill/>
        </p:spPr>
        <p:txBody>
          <a:bodyPr wrap="square" rtlCol="0">
            <a:spAutoFit/>
          </a:bodyPr>
          <a:lstStyle/>
          <a:p>
            <a:pPr algn="ctr"/>
            <a:r>
              <a:rPr lang="zh-CN" altLang="en-US" sz="2000" b="1">
                <a:solidFill>
                  <a:srgbClr val="3B6EB2"/>
                </a:solidFill>
                <a:latin typeface="思源黑体 CN Heavy" panose="020B0A00000000000000" charset="-122"/>
                <a:ea typeface="思源黑体 CN Heavy" panose="020B0A00000000000000" charset="-122"/>
              </a:rPr>
              <a:t>添加小标题文字</a:t>
            </a:r>
            <a:endParaRPr lang="zh-CN" altLang="en-US" sz="2000" b="1">
              <a:solidFill>
                <a:srgbClr val="3B6EB2"/>
              </a:solidFill>
              <a:latin typeface="思源黑体 CN Heavy" panose="020B0A00000000000000" charset="-122"/>
              <a:ea typeface="思源黑体 CN Heavy" panose="020B0A00000000000000" charset="-122"/>
            </a:endParaRPr>
          </a:p>
        </p:txBody>
      </p:sp>
      <p:sp>
        <p:nvSpPr>
          <p:cNvPr id="14" name="文本占位符 13"/>
          <p:cNvSpPr>
            <a:spLocks noGrp="1"/>
          </p:cNvSpPr>
          <p:nvPr>
            <p:ph type="body" sz="quarter" idx="4294967295"/>
            <p:custDataLst>
              <p:tags r:id="rId2"/>
            </p:custDataLst>
          </p:nvPr>
        </p:nvSpPr>
        <p:spPr>
          <a:xfrm>
            <a:off x="4038283" y="3933825"/>
            <a:ext cx="4115435" cy="654685"/>
          </a:xfrm>
        </p:spPr>
        <p:txBody>
          <a:bodyPr>
            <a:normAutofit fontScale="90000"/>
          </a:bodyPr>
          <a:lstStyle/>
          <a:p>
            <a:pPr marL="0" indent="0">
              <a:buNone/>
            </a:pPr>
            <a:r>
              <a:rPr lang="zh-CN" altLang="en-US" sz="1800" dirty="0">
                <a:solidFill>
                  <a:srgbClr val="3B6EB2"/>
                </a:solidFill>
                <a:latin typeface="思源黑体 CN Light" panose="020B0300000000000000" charset="-122"/>
                <a:ea typeface="思源黑体 CN Light" panose="020B0300000000000000" charset="-122"/>
                <a:cs typeface="Times New Roman" panose="02020603050405020304" charset="0"/>
                <a:sym typeface="SJBesse" charset="-128"/>
              </a:rPr>
              <a:t>Please enter your English title here</a:t>
            </a:r>
            <a:endParaRPr lang="zh-CN" altLang="en-US" sz="1800" dirty="0">
              <a:solidFill>
                <a:srgbClr val="3B6EB2"/>
              </a:solidFill>
              <a:latin typeface="思源黑体 CN Light" panose="020B0300000000000000" charset="-122"/>
              <a:ea typeface="思源黑体 CN Light" panose="020B0300000000000000" charset="-122"/>
              <a:cs typeface="Times New Roman" panose="02020603050405020304" charset="0"/>
              <a:sym typeface="SJBesse" charset="-128"/>
            </a:endParaRPr>
          </a:p>
          <a:p>
            <a:pPr marL="0" indent="0">
              <a:buNone/>
            </a:pPr>
            <a:endParaRPr lang="zh-CN" altLang="en-US" sz="1800" dirty="0">
              <a:solidFill>
                <a:srgbClr val="3B6EB2"/>
              </a:solidFill>
              <a:latin typeface="思源黑体 CN Light" panose="020B0300000000000000" charset="-122"/>
              <a:ea typeface="思源黑体 CN Light" panose="020B0300000000000000" charset="-122"/>
              <a:cs typeface="Times New Roman" panose="02020603050405020304" charset="0"/>
              <a:sym typeface="SJBesse" charset="-128"/>
            </a:endParaRPr>
          </a:p>
        </p:txBody>
      </p:sp>
      <p:sp>
        <p:nvSpPr>
          <p:cNvPr id="13" name="文本框 12"/>
          <p:cNvSpPr txBox="1"/>
          <p:nvPr/>
        </p:nvSpPr>
        <p:spPr>
          <a:xfrm>
            <a:off x="5359400" y="1121410"/>
            <a:ext cx="1473200" cy="727075"/>
          </a:xfrm>
          <a:prstGeom prst="rect">
            <a:avLst/>
          </a:prstGeom>
          <a:noFill/>
        </p:spPr>
        <p:txBody>
          <a:bodyPr wrap="square" rtlCol="0">
            <a:noAutofit/>
          </a:bodyPr>
          <a:lstStyle/>
          <a:p>
            <a:pPr algn="ctr"/>
            <a:r>
              <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rPr>
              <a:t>02</a:t>
            </a:r>
            <a:endPar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endParaRPr>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custDataLst>
              <p:tags r:id="rId1"/>
            </p:custDataLst>
          </p:nvPr>
        </p:nvGrpSpPr>
        <p:grpSpPr>
          <a:xfrm>
            <a:off x="802057" y="1465439"/>
            <a:ext cx="3898828" cy="1566179"/>
            <a:chOff x="1214" y="2812"/>
            <a:chExt cx="6343" cy="2763"/>
          </a:xfrm>
        </p:grpSpPr>
        <p:sp>
          <p:nvSpPr>
            <p:cNvPr id="109" name="矩形: 圆角 108"/>
            <p:cNvSpPr/>
            <p:nvPr>
              <p:custDataLst>
                <p:tags r:id="rId2"/>
              </p:custDataLst>
            </p:nvPr>
          </p:nvSpPr>
          <p:spPr>
            <a:xfrm>
              <a:off x="1214" y="2812"/>
              <a:ext cx="6316" cy="1055"/>
            </a:xfrm>
            <a:prstGeom prst="roundRect">
              <a:avLst>
                <a:gd name="adj" fmla="val 50000"/>
              </a:avLst>
            </a:prstGeom>
            <a:gradFill>
              <a:gsLst>
                <a:gs pos="100000">
                  <a:srgbClr val="8CE1FF"/>
                </a:gs>
                <a:gs pos="31000">
                  <a:srgbClr val="318AE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11" name="椭圆 110"/>
            <p:cNvSpPr/>
            <p:nvPr>
              <p:custDataLst>
                <p:tags r:id="rId3"/>
              </p:custDataLst>
            </p:nvPr>
          </p:nvSpPr>
          <p:spPr>
            <a:xfrm>
              <a:off x="1389" y="2941"/>
              <a:ext cx="805" cy="8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文本框 28"/>
            <p:cNvSpPr txBox="1"/>
            <p:nvPr>
              <p:custDataLst>
                <p:tags r:id="rId4"/>
              </p:custDataLst>
            </p:nvPr>
          </p:nvSpPr>
          <p:spPr>
            <a:xfrm>
              <a:off x="1253" y="2918"/>
              <a:ext cx="1070" cy="812"/>
            </a:xfrm>
            <a:prstGeom prst="rect">
              <a:avLst/>
            </a:prstGeom>
            <a:noFill/>
          </p:spPr>
          <p:txBody>
            <a:bodyPr wrap="square" rtlCol="0">
              <a:spAutoFit/>
            </a:bodyPr>
            <a:lstStyle/>
            <a:p>
              <a:pPr algn="ctr"/>
              <a:r>
                <a:rPr lang="en-US" altLang="zh-CN" sz="2400" b="1" dirty="0">
                  <a:solidFill>
                    <a:srgbClr val="033E75"/>
                  </a:solidFill>
                  <a:latin typeface="思源黑体 CN Heavy" panose="020B0A00000000000000" charset="-122"/>
                  <a:ea typeface="思源黑体 CN Heavy" panose="020B0A00000000000000" charset="-122"/>
                </a:rPr>
                <a:t>01</a:t>
              </a:r>
              <a:endParaRPr lang="en-US" altLang="zh-CN" sz="2400" b="1" dirty="0">
                <a:solidFill>
                  <a:srgbClr val="033E75"/>
                </a:solidFill>
                <a:latin typeface="思源黑体 CN Heavy" panose="020B0A00000000000000" charset="-122"/>
                <a:ea typeface="思源黑体 CN Heavy" panose="020B0A00000000000000" charset="-122"/>
              </a:endParaRPr>
            </a:p>
          </p:txBody>
        </p:sp>
        <p:sp>
          <p:nvSpPr>
            <p:cNvPr id="35" name="文本框 34"/>
            <p:cNvSpPr txBox="1"/>
            <p:nvPr>
              <p:custDataLst>
                <p:tags r:id="rId5"/>
              </p:custDataLst>
            </p:nvPr>
          </p:nvSpPr>
          <p:spPr>
            <a:xfrm>
              <a:off x="1479" y="3948"/>
              <a:ext cx="5988" cy="1627"/>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cxnSp>
          <p:nvCxnSpPr>
            <p:cNvPr id="37" name="直接连接符 36"/>
            <p:cNvCxnSpPr/>
            <p:nvPr/>
          </p:nvCxnSpPr>
          <p:spPr>
            <a:xfrm>
              <a:off x="1306" y="5478"/>
              <a:ext cx="6251" cy="0"/>
            </a:xfrm>
            <a:prstGeom prst="line">
              <a:avLst/>
            </a:prstGeom>
            <a:ln w="6350">
              <a:solidFill>
                <a:schemeClr val="tx1">
                  <a:lumMod val="65000"/>
                  <a:lumOff val="35000"/>
                </a:schemeClr>
              </a:solidFill>
            </a:ln>
          </p:spPr>
          <p:style>
            <a:lnRef idx="2">
              <a:schemeClr val="accent1"/>
            </a:lnRef>
            <a:fillRef idx="0">
              <a:srgbClr val="FFFFFF"/>
            </a:fillRef>
            <a:effectRef idx="0">
              <a:srgbClr val="FFFFFF"/>
            </a:effectRef>
            <a:fontRef idx="minor">
              <a:schemeClr val="tx1"/>
            </a:fontRef>
          </p:style>
        </p:cxnSp>
      </p:grpSp>
      <p:grpSp>
        <p:nvGrpSpPr>
          <p:cNvPr id="39" name="组合 38"/>
          <p:cNvGrpSpPr/>
          <p:nvPr>
            <p:custDataLst>
              <p:tags r:id="rId6"/>
            </p:custDataLst>
          </p:nvPr>
        </p:nvGrpSpPr>
        <p:grpSpPr>
          <a:xfrm>
            <a:off x="802005" y="3138805"/>
            <a:ext cx="3898900" cy="1566038"/>
            <a:chOff x="1214" y="2812"/>
            <a:chExt cx="6343" cy="2763"/>
          </a:xfrm>
        </p:grpSpPr>
        <p:sp>
          <p:nvSpPr>
            <p:cNvPr id="40" name="矩形: 圆角 108"/>
            <p:cNvSpPr/>
            <p:nvPr>
              <p:custDataLst>
                <p:tags r:id="rId7"/>
              </p:custDataLst>
            </p:nvPr>
          </p:nvSpPr>
          <p:spPr>
            <a:xfrm>
              <a:off x="1214" y="2812"/>
              <a:ext cx="6316" cy="1055"/>
            </a:xfrm>
            <a:prstGeom prst="roundRect">
              <a:avLst>
                <a:gd name="adj" fmla="val 50000"/>
              </a:avLst>
            </a:prstGeom>
            <a:solidFill>
              <a:srgbClr val="16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1" name="椭圆 40"/>
            <p:cNvSpPr/>
            <p:nvPr>
              <p:custDataLst>
                <p:tags r:id="rId8"/>
              </p:custDataLst>
            </p:nvPr>
          </p:nvSpPr>
          <p:spPr>
            <a:xfrm>
              <a:off x="1389" y="2941"/>
              <a:ext cx="805" cy="8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文本框 41"/>
            <p:cNvSpPr txBox="1"/>
            <p:nvPr>
              <p:custDataLst>
                <p:tags r:id="rId9"/>
              </p:custDataLst>
            </p:nvPr>
          </p:nvSpPr>
          <p:spPr>
            <a:xfrm>
              <a:off x="1233" y="2907"/>
              <a:ext cx="1070" cy="812"/>
            </a:xfrm>
            <a:prstGeom prst="rect">
              <a:avLst/>
            </a:prstGeom>
            <a:noFill/>
          </p:spPr>
          <p:txBody>
            <a:bodyPr wrap="square" rtlCol="0">
              <a:spAutoFit/>
            </a:bodyPr>
            <a:lstStyle/>
            <a:p>
              <a:pPr algn="ctr"/>
              <a:r>
                <a:rPr lang="en-US" altLang="zh-CN" sz="2400" b="1" dirty="0">
                  <a:solidFill>
                    <a:srgbClr val="033E75"/>
                  </a:solidFill>
                  <a:latin typeface="思源黑体 CN Heavy" panose="020B0A00000000000000" charset="-122"/>
                  <a:ea typeface="思源黑体 CN Heavy" panose="020B0A00000000000000" charset="-122"/>
                </a:rPr>
                <a:t>02</a:t>
              </a:r>
              <a:endParaRPr lang="en-US" altLang="zh-CN" sz="2400" b="1" dirty="0">
                <a:solidFill>
                  <a:srgbClr val="033E75"/>
                </a:solidFill>
                <a:latin typeface="思源黑体 CN Heavy" panose="020B0A00000000000000" charset="-122"/>
                <a:ea typeface="思源黑体 CN Heavy" panose="020B0A00000000000000" charset="-122"/>
              </a:endParaRPr>
            </a:p>
          </p:txBody>
        </p:sp>
        <p:sp>
          <p:nvSpPr>
            <p:cNvPr id="43" name="文本框 42"/>
            <p:cNvSpPr txBox="1"/>
            <p:nvPr>
              <p:custDataLst>
                <p:tags r:id="rId10"/>
              </p:custDataLst>
            </p:nvPr>
          </p:nvSpPr>
          <p:spPr>
            <a:xfrm>
              <a:off x="1479" y="3948"/>
              <a:ext cx="5988" cy="1627"/>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cxnSp>
          <p:nvCxnSpPr>
            <p:cNvPr id="44" name="直接连接符 43"/>
            <p:cNvCxnSpPr/>
            <p:nvPr/>
          </p:nvCxnSpPr>
          <p:spPr>
            <a:xfrm>
              <a:off x="1306" y="5478"/>
              <a:ext cx="6251" cy="0"/>
            </a:xfrm>
            <a:prstGeom prst="line">
              <a:avLst/>
            </a:prstGeom>
            <a:ln w="6350">
              <a:solidFill>
                <a:schemeClr val="tx1">
                  <a:lumMod val="65000"/>
                  <a:lumOff val="35000"/>
                </a:schemeClr>
              </a:solidFill>
            </a:ln>
          </p:spPr>
          <p:style>
            <a:lnRef idx="2">
              <a:schemeClr val="accent1"/>
            </a:lnRef>
            <a:fillRef idx="0">
              <a:srgbClr val="FFFFFF"/>
            </a:fillRef>
            <a:effectRef idx="0">
              <a:srgbClr val="FFFFFF"/>
            </a:effectRef>
            <a:fontRef idx="minor">
              <a:schemeClr val="tx1"/>
            </a:fontRef>
          </p:style>
        </p:cxnSp>
      </p:grpSp>
      <p:grpSp>
        <p:nvGrpSpPr>
          <p:cNvPr id="45" name="组合 44"/>
          <p:cNvGrpSpPr/>
          <p:nvPr>
            <p:custDataLst>
              <p:tags r:id="rId11"/>
            </p:custDataLst>
          </p:nvPr>
        </p:nvGrpSpPr>
        <p:grpSpPr>
          <a:xfrm>
            <a:off x="802005" y="4812030"/>
            <a:ext cx="3882390" cy="1566038"/>
            <a:chOff x="1214" y="2812"/>
            <a:chExt cx="6316" cy="2763"/>
          </a:xfrm>
        </p:grpSpPr>
        <p:sp>
          <p:nvSpPr>
            <p:cNvPr id="46" name="矩形: 圆角 108"/>
            <p:cNvSpPr/>
            <p:nvPr>
              <p:custDataLst>
                <p:tags r:id="rId12"/>
              </p:custDataLst>
            </p:nvPr>
          </p:nvSpPr>
          <p:spPr>
            <a:xfrm>
              <a:off x="1214" y="2812"/>
              <a:ext cx="6316" cy="1055"/>
            </a:xfrm>
            <a:prstGeom prst="roundRect">
              <a:avLst>
                <a:gd name="adj" fmla="val 50000"/>
              </a:avLst>
            </a:prstGeom>
            <a:gradFill>
              <a:gsLst>
                <a:gs pos="100000">
                  <a:srgbClr val="8CE1FF"/>
                </a:gs>
                <a:gs pos="31000">
                  <a:srgbClr val="318AE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7" name="椭圆 46"/>
            <p:cNvSpPr/>
            <p:nvPr>
              <p:custDataLst>
                <p:tags r:id="rId13"/>
              </p:custDataLst>
            </p:nvPr>
          </p:nvSpPr>
          <p:spPr>
            <a:xfrm>
              <a:off x="1389" y="2941"/>
              <a:ext cx="805" cy="8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文本框 47"/>
            <p:cNvSpPr txBox="1"/>
            <p:nvPr>
              <p:custDataLst>
                <p:tags r:id="rId14"/>
              </p:custDataLst>
            </p:nvPr>
          </p:nvSpPr>
          <p:spPr>
            <a:xfrm>
              <a:off x="1253" y="2918"/>
              <a:ext cx="1070" cy="812"/>
            </a:xfrm>
            <a:prstGeom prst="rect">
              <a:avLst/>
            </a:prstGeom>
            <a:noFill/>
          </p:spPr>
          <p:txBody>
            <a:bodyPr wrap="square" rtlCol="0">
              <a:spAutoFit/>
            </a:bodyPr>
            <a:lstStyle/>
            <a:p>
              <a:pPr algn="ctr"/>
              <a:r>
                <a:rPr lang="en-US" altLang="zh-CN" sz="2400" b="1" dirty="0">
                  <a:solidFill>
                    <a:srgbClr val="033E75"/>
                  </a:solidFill>
                  <a:latin typeface="思源黑体 CN Heavy" panose="020B0A00000000000000" charset="-122"/>
                  <a:ea typeface="思源黑体 CN Heavy" panose="020B0A00000000000000" charset="-122"/>
                </a:rPr>
                <a:t>03</a:t>
              </a:r>
              <a:endParaRPr lang="en-US" altLang="zh-CN" sz="2400" b="1" dirty="0">
                <a:solidFill>
                  <a:srgbClr val="033E75"/>
                </a:solidFill>
                <a:latin typeface="思源黑体 CN Heavy" panose="020B0A00000000000000" charset="-122"/>
                <a:ea typeface="思源黑体 CN Heavy" panose="020B0A00000000000000" charset="-122"/>
              </a:endParaRPr>
            </a:p>
          </p:txBody>
        </p:sp>
        <p:sp>
          <p:nvSpPr>
            <p:cNvPr id="49" name="文本框 48"/>
            <p:cNvSpPr txBox="1"/>
            <p:nvPr>
              <p:custDataLst>
                <p:tags r:id="rId15"/>
              </p:custDataLst>
            </p:nvPr>
          </p:nvSpPr>
          <p:spPr>
            <a:xfrm>
              <a:off x="1479" y="3948"/>
              <a:ext cx="5988" cy="1627"/>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grpSp>
      <p:pic>
        <p:nvPicPr>
          <p:cNvPr id="55" name="图片 54" descr="微信图片_20240104181656"/>
          <p:cNvPicPr>
            <a:picLocks noChangeAspect="1"/>
          </p:cNvPicPr>
          <p:nvPr/>
        </p:nvPicPr>
        <p:blipFill>
          <a:blip r:embed="rId16"/>
          <a:stretch>
            <a:fillRect/>
          </a:stretch>
        </p:blipFill>
        <p:spPr>
          <a:xfrm>
            <a:off x="6064250" y="1934210"/>
            <a:ext cx="4883785" cy="3255645"/>
          </a:xfrm>
          <a:prstGeom prst="roundRect">
            <a:avLst/>
          </a:prstGeom>
        </p:spPr>
      </p:pic>
      <p:sp>
        <p:nvSpPr>
          <p:cNvPr id="60" name="圆角矩形 59"/>
          <p:cNvSpPr/>
          <p:nvPr/>
        </p:nvSpPr>
        <p:spPr>
          <a:xfrm>
            <a:off x="5975985" y="1853565"/>
            <a:ext cx="5059680" cy="3426460"/>
          </a:xfrm>
          <a:prstGeom prst="roundRect">
            <a:avLst/>
          </a:prstGeom>
          <a:noFill/>
          <a:ln w="12700" cmpd="sng">
            <a:solidFill>
              <a:srgbClr val="3E96E9"/>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1" name="文本框 60"/>
          <p:cNvSpPr txBox="1"/>
          <p:nvPr>
            <p:custDataLst>
              <p:tags r:id="rId17"/>
            </p:custDataLst>
          </p:nvPr>
        </p:nvSpPr>
        <p:spPr>
          <a:xfrm>
            <a:off x="1483901" y="1579915"/>
            <a:ext cx="2985722" cy="368300"/>
          </a:xfrm>
          <a:prstGeom prst="rect">
            <a:avLst/>
          </a:prstGeom>
          <a:noFill/>
        </p:spPr>
        <p:txBody>
          <a:bodyPr wrap="square" rtlCol="0">
            <a:spAutoFit/>
          </a:bodyPr>
          <a:lstStyle/>
          <a:p>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62" name="文本框 61"/>
          <p:cNvSpPr txBox="1"/>
          <p:nvPr>
            <p:custDataLst>
              <p:tags r:id="rId18"/>
            </p:custDataLst>
          </p:nvPr>
        </p:nvSpPr>
        <p:spPr>
          <a:xfrm>
            <a:off x="1483901" y="3254410"/>
            <a:ext cx="2985722" cy="368300"/>
          </a:xfrm>
          <a:prstGeom prst="rect">
            <a:avLst/>
          </a:prstGeom>
          <a:noFill/>
        </p:spPr>
        <p:txBody>
          <a:bodyPr wrap="square" rtlCol="0">
            <a:spAutoFit/>
          </a:bodyPr>
          <a:lstStyle/>
          <a:p>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63" name="文本框 62"/>
          <p:cNvSpPr txBox="1"/>
          <p:nvPr>
            <p:custDataLst>
              <p:tags r:id="rId19"/>
            </p:custDataLst>
          </p:nvPr>
        </p:nvSpPr>
        <p:spPr>
          <a:xfrm>
            <a:off x="1471201" y="4929540"/>
            <a:ext cx="2985722" cy="368300"/>
          </a:xfrm>
          <a:prstGeom prst="rect">
            <a:avLst/>
          </a:prstGeom>
          <a:noFill/>
        </p:spPr>
        <p:txBody>
          <a:bodyPr wrap="square" rtlCol="0">
            <a:spAutoFit/>
          </a:bodyPr>
          <a:lstStyle/>
          <a:p>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58" name="Title 1"/>
          <p:cNvSpPr txBox="1"/>
          <p:nvPr>
            <p:custDataLst>
              <p:tags r:id="rId20"/>
            </p:custDataLst>
          </p:nvPr>
        </p:nvSpPr>
        <p:spPr>
          <a:xfrm>
            <a:off x="629920" y="254000"/>
            <a:ext cx="28054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algn="ctr"/>
            <a:r>
              <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rPr>
              <a:t>研究背景及意义</a:t>
            </a:r>
            <a:endParaRPr lang="zh-CN" altLang="en-US" sz="2800" b="1" dirty="0">
              <a:solidFill>
                <a:srgbClr val="3B6EB2"/>
              </a:solidFill>
              <a:latin typeface="Times New Roman" panose="02020603050405020304" charset="0"/>
              <a:ea typeface="思源黑体" panose="020B0500000000000000" charset="-122"/>
              <a:sym typeface="Arial" panose="020B0604020202020204" pitchFamily="34" charset="0"/>
            </a:endParaRPr>
          </a:p>
        </p:txBody>
      </p:sp>
    </p:spTree>
    <p:custDataLst>
      <p:tags r:id="rId21"/>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7_1_3"/>
  <p:tag name="KSO_WM_UNIT_ID" val="diagram20219466_1*l_h_i*407_1_3"/>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86.8211895605399,&quot;left&quot;:63.15,&quot;top&quot;:115.3888954471881,&quot;width&quot;:307}"/>
</p:tagLst>
</file>

<file path=ppt/tags/tag101.xml><?xml version="1.0" encoding="utf-8"?>
<p:tagLst xmlns:p="http://schemas.openxmlformats.org/presentationml/2006/main">
  <p:tag name="KSO_WM_DIAGRAM_VIRTUALLY_FRAME" val="{&quot;height&quot;:420.75,&quot;left&quot;:464.30023622047247,&quot;top&quot;:77.75000000000001,&quot;width&quot;:421.8497637795275}"/>
</p:tagLst>
</file>

<file path=ppt/tags/tag102.xml><?xml version="1.0" encoding="utf-8"?>
<p:tagLst xmlns:p="http://schemas.openxmlformats.org/presentationml/2006/main">
  <p:tag name="KSO_WM_DIAGRAM_VIRTUALLY_FRAME" val="{&quot;height&quot;:420.75,&quot;left&quot;:464.30023622047247,&quot;top&quot;:77.75000000000001,&quot;width&quot;:421.8497637795275}"/>
</p:tagLst>
</file>

<file path=ppt/tags/tag103.xml><?xml version="1.0" encoding="utf-8"?>
<p:tagLst xmlns:p="http://schemas.openxmlformats.org/presentationml/2006/main">
  <p:tag name="KSO_WM_DIAGRAM_VIRTUALLY_FRAME" val="{&quot;height&quot;:386.8211895605399,&quot;left&quot;:63.15,&quot;top&quot;:115.3888954471881,&quot;width&quot;:307}"/>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7_1_1"/>
  <p:tag name="KSO_WM_UNIT_ID" val="diagram20219466_1*l_h_i*407_1_1"/>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3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86.8211895605399,&quot;left&quot;:63.15,&quot;top&quot;:115.3888954471881,&quot;width&quot;:307}"/>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7_1_3"/>
  <p:tag name="KSO_WM_UNIT_ID" val="diagram20219466_1*l_h_i*407_1_3"/>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86.8211895605399,&quot;left&quot;:63.15,&quot;top&quot;:115.3888954471881,&quot;width&quot;:307}"/>
</p:tagLst>
</file>

<file path=ppt/tags/tag106.xml><?xml version="1.0" encoding="utf-8"?>
<p:tagLst xmlns:p="http://schemas.openxmlformats.org/presentationml/2006/main">
  <p:tag name="KSO_WM_DIAGRAM_VIRTUALLY_FRAME" val="{&quot;height&quot;:420.75,&quot;left&quot;:464.30023622047247,&quot;top&quot;:77.75000000000001,&quot;width&quot;:421.8497637795275}"/>
</p:tagLst>
</file>

<file path=ppt/tags/tag107.xml><?xml version="1.0" encoding="utf-8"?>
<p:tagLst xmlns:p="http://schemas.openxmlformats.org/presentationml/2006/main">
  <p:tag name="KSO_WM_DIAGRAM_VIRTUALLY_FRAME" val="{&quot;height&quot;:420.75,&quot;left&quot;:464.30023622047247,&quot;top&quot;:77.75000000000001,&quot;width&quot;:421.8497637795275}"/>
</p:tagLst>
</file>

<file path=ppt/tags/tag108.xml><?xml version="1.0" encoding="utf-8"?>
<p:tagLst xmlns:p="http://schemas.openxmlformats.org/presentationml/2006/main">
  <p:tag name="KSO_WM_DIAGRAM_VIRTUALLY_FRAME" val="{&quot;height&quot;:420.75,&quot;left&quot;:464.30023622047247,&quot;top&quot;:77.75000000000001,&quot;width&quot;:421.8497637795275}"/>
</p:tagLst>
</file>

<file path=ppt/tags/tag109.xml><?xml version="1.0" encoding="utf-8"?>
<p:tagLst xmlns:p="http://schemas.openxmlformats.org/presentationml/2006/main">
  <p:tag name="KSO_WM_DIAGRAM_VIRTUALLY_FRAME" val="{&quot;height&quot;:420.75,&quot;left&quot;:464.30023622047247,&quot;top&quot;:77.75000000000001,&quot;width&quot;:421.8497637795275}"/>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DIAGRAM_VIRTUALLY_FRAME" val="{&quot;height&quot;:420.75,&quot;left&quot;:464.30023622047247,&quot;top&quot;:77.75000000000001,&quot;width&quot;:421.8497637795275}"/>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i*597_1_1"/>
  <p:tag name="KSO_WM_TEMPLATE_CATEGORY" val="diagram"/>
  <p:tag name="KSO_WM_TEMPLATE_INDEX" val="20231084"/>
  <p:tag name="KSO_WM_UNIT_LAYERLEVEL" val="1_1_1"/>
  <p:tag name="KSO_WM_TAG_VERSION" val="3.0"/>
  <p:tag name="KSO_WM_DIAGRAM_GROUP_CODE" val="n1-1"/>
  <p:tag name="KSO_WM_UNIT_TYPE" val="n_h_i"/>
  <p:tag name="KSO_WM_UNIT_INDEX" val="597_1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gradient&quot;:[{&quot;brightness&quot;:0.8999999761581421,&quot;colorType&quot;:1,&quot;foreColorIndex&quot;:5,&quot;pos&quot;:0,&quot;transparency&quot;:0},{&quot;brightness&quot;:0.8999999761581421,&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4_3*n_h_a*597_1_1"/>
  <p:tag name="KSO_WM_TEMPLATE_CATEGORY" val="diagram"/>
  <p:tag name="KSO_WM_TEMPLATE_INDEX" val="20231084"/>
  <p:tag name="KSO_WM_UNIT_LAYERLEVEL" val="1_1_1"/>
  <p:tag name="KSO_WM_TAG_VERSION" val="3.0"/>
  <p:tag name="KSO_WM_BEAUTIFY_FLAG" val="#wm#"/>
  <p:tag name="KSO_WM_UNIT_ISCONTENTSTITLE" val="0"/>
  <p:tag name="KSO_WM_UNIT_ISNUMDGMTITLE" val="0"/>
  <p:tag name="KSO_WM_UNIT_NOCLEAR" val="0"/>
  <p:tag name="KSO_WM_UNIT_VALUE" val="25"/>
  <p:tag name="KSO_WM_DIAGRAM_GROUP_CODE" val="n1-1"/>
  <p:tag name="KSO_WM_UNIT_TYPE" val="n_h_a"/>
  <p:tag name="KSO_WM_UNIT_INDEX" val="597_1_1"/>
  <p:tag name="KSO_WM_DIAGRAM_VERSION" val="3"/>
  <p:tag name="KSO_WM_DIAGRAM_COLOR_TRICK" val="1"/>
  <p:tag name="KSO_WM_DIAGRAM_COLOR_TEXT_CAN_REMOVE" val="n"/>
  <p:tag name="KSO_WM_UNIT_PRESET_TEXT" val="单击此处添&#10;加项标题"/>
  <p:tag name="KSO_WM_UNIT_FILL_FORE_SCHEMECOLOR_INDEX" val="5"/>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1_2"/>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1_2"/>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1_1"/>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1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gradient&quot;:[{&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3_1"/>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3_1"/>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3_2"/>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3_2"/>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gradient&quot;:[{&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2_1"/>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2_1"/>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2_2"/>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2_2"/>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gradient&quot;:[{&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4_1"/>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4_1"/>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4_2"/>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4_2"/>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gradient&quot;:[{&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x*597_2_4_1"/>
  <p:tag name="KSO_WM_TEMPLATE_CATEGORY" val="diagram"/>
  <p:tag name="KSO_WM_TEMPLATE_INDEX" val="20231084"/>
  <p:tag name="KSO_WM_UNIT_LAYERLEVEL" val="1_1_1_1"/>
  <p:tag name="KSO_WM_TAG_VERSION" val="3.0"/>
  <p:tag name="KSO_WM_UNIT_VALUE" val="48*47"/>
  <p:tag name="KSO_WM_DIAGRAM_GROUP_CODE" val="n1-1"/>
  <p:tag name="KSO_WM_UNIT_TYPE" val="n_h_h_x"/>
  <p:tag name="KSO_WM_UNIT_INDEX" val="597_2_4_1"/>
  <p:tag name="KSO_WM_DIAGRAM_VERSION" val="3"/>
  <p:tag name="KSO_WM_DIAGRAM_COLOR_TRICK" val="1"/>
  <p:tag name="KSO_WM_DIAGRAM_COLOR_TEXT_CAN_REMOVE" val="n"/>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x*597_2_2_1"/>
  <p:tag name="KSO_WM_TEMPLATE_CATEGORY" val="diagram"/>
  <p:tag name="KSO_WM_TEMPLATE_INDEX" val="20231084"/>
  <p:tag name="KSO_WM_UNIT_LAYERLEVEL" val="1_1_1_1"/>
  <p:tag name="KSO_WM_TAG_VERSION" val="3.0"/>
  <p:tag name="KSO_WM_UNIT_VALUE" val="48*46"/>
  <p:tag name="KSO_WM_DIAGRAM_GROUP_CODE" val="n1-1"/>
  <p:tag name="KSO_WM_UNIT_TYPE" val="n_h_h_x"/>
  <p:tag name="KSO_WM_UNIT_INDEX" val="597_2_2_1"/>
  <p:tag name="KSO_WM_DIAGRAM_VERSION" val="3"/>
  <p:tag name="KSO_WM_DIAGRAM_COLOR_TRICK" val="1"/>
  <p:tag name="KSO_WM_DIAGRAM_COLOR_TEXT_CAN_REMOVE" val="n"/>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2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597_2_1_1"/>
  <p:tag name="KSO_WM_UNIT_ID" val="diagram20231084_3*n_h_h_a*597_2_1_1"/>
  <p:tag name="KSO_WM_TEMPLATE_CATEGORY" val="diagram"/>
  <p:tag name="KSO_WM_TEMPLATE_INDEX" val="20231084"/>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UNIT_PRESET_TEXT" val="添加项标题"/>
  <p:tag name="KSO_WM_UNIT_TEXT_FILL_FORE_SCHEMECOLOR_INDEX" val="5"/>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x*597_2_3_1"/>
  <p:tag name="KSO_WM_TEMPLATE_CATEGORY" val="diagram"/>
  <p:tag name="KSO_WM_TEMPLATE_INDEX" val="20231084"/>
  <p:tag name="KSO_WM_UNIT_LAYERLEVEL" val="1_1_1_1"/>
  <p:tag name="KSO_WM_TAG_VERSION" val="3.0"/>
  <p:tag name="KSO_WM_UNIT_VALUE" val="50*48"/>
  <p:tag name="KSO_WM_DIAGRAM_GROUP_CODE" val="n1-1"/>
  <p:tag name="KSO_WM_UNIT_TYPE" val="n_h_h_x"/>
  <p:tag name="KSO_WM_UNIT_INDEX" val="597_2_3_1"/>
  <p:tag name="KSO_WM_DIAGRAM_VERSION" val="3"/>
  <p:tag name="KSO_WM_DIAGRAM_COLOR_TRICK" val="1"/>
  <p:tag name="KSO_WM_DIAGRAM_COLOR_TEXT_CAN_REMOVE" val="n"/>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gradient&quot;:[{&quot;brightness&quot;:0,&quot;colorType&quot;:1,&quot;foreColorIndex&quot;:14,&quot;pos&quot;:0,&quot;transparency&quot;:0},{&quot;brightness&quot;:0,&quot;colorType&quot;:1,&quot;foreColorIndex&quot;:14,&quot;pos&quot;:0.800000011920929,&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x*597_2_1_1"/>
  <p:tag name="KSO_WM_TEMPLATE_CATEGORY" val="diagram"/>
  <p:tag name="KSO_WM_TEMPLATE_INDEX" val="20231084"/>
  <p:tag name="KSO_WM_UNIT_LAYERLEVEL" val="1_1_1_1"/>
  <p:tag name="KSO_WM_TAG_VERSION" val="3.0"/>
  <p:tag name="KSO_WM_UNIT_VALUE" val="52*52"/>
  <p:tag name="KSO_WM_DIAGRAM_GROUP_CODE" val="n1-1"/>
  <p:tag name="KSO_WM_UNIT_TYPE" val="n_h_h_x"/>
  <p:tag name="KSO_WM_UNIT_INDEX" val="597_2_1_1"/>
  <p:tag name="KSO_WM_DIAGRAM_VERSION" val="3"/>
  <p:tag name="KSO_WM_DIAGRAM_COLOR_TRICK" val="1"/>
  <p:tag name="KSO_WM_DIAGRAM_COLOR_TEXT_CAN_REMOVE" val="n"/>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gradient&quot;:[{&quot;brightness&quot;:0,&quot;colorType&quot;:1,&quot;foreColorIndex&quot;:14,&quot;pos&quot;:0,&quot;transparency&quot;:0},{&quot;brightness&quot;:0,&quot;colorType&quot;:1,&quot;foreColorIndex&quot;:14,&quot;pos&quot;:0.800000011920929,&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597_2_1_1"/>
  <p:tag name="KSO_WM_UNIT_ID" val="diagram20231084_3*n_h_h_a*597_2_1_1"/>
  <p:tag name="KSO_WM_TEMPLATE_CATEGORY" val="diagram"/>
  <p:tag name="KSO_WM_TEMPLATE_INDEX" val="20231084"/>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UNIT_PRESET_TEXT" val="添加项标题"/>
  <p:tag name="KSO_WM_UNIT_TEXT_FILL_FORE_SCHEMECOLOR_INDEX" val="5"/>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597_2_1_1"/>
  <p:tag name="KSO_WM_UNIT_ID" val="diagram20231084_3*n_h_h_a*597_2_1_1"/>
  <p:tag name="KSO_WM_TEMPLATE_CATEGORY" val="diagram"/>
  <p:tag name="KSO_WM_TEMPLATE_INDEX" val="20231084"/>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UNIT_PRESET_TEXT" val="添加项标题"/>
  <p:tag name="KSO_WM_UNIT_TEXT_FILL_FORE_SCHEMECOLOR_INDEX" val="5"/>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597_2_1_1"/>
  <p:tag name="KSO_WM_UNIT_ID" val="diagram20231084_3*n_h_h_a*597_2_1_1"/>
  <p:tag name="KSO_WM_TEMPLATE_CATEGORY" val="diagram"/>
  <p:tag name="KSO_WM_TEMPLATE_INDEX" val="20231084"/>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UNIT_PRESET_TEXT" val="添加项标题"/>
  <p:tag name="KSO_WM_UNIT_TEXT_FILL_FORE_SCHEMECOLOR_INDEX" val="5"/>
  <p:tag name="KSO_WM_DIAGRAM_MAX_ITEMCNT" val="6"/>
  <p:tag name="KSO_WM_DIAGRAM_MIN_ITEMCNT" val="2"/>
  <p:tag name="KSO_WM_DIAGRAM_VIRTUALLY_FRAME" val="{&quot;height&quot;:425.55686522132294,&quot;left&quot;:15.288426280449755,&quot;top&quot;:15.30264442186692,&quot;width&quot;:921.76157371955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3.xml><?xml version="1.0" encoding="utf-8"?>
<p:tagLst xmlns:p="http://schemas.openxmlformats.org/presentationml/2006/main">
  <p:tag name="KSO_WM_DIAGRAM_VIRTUALLY_FRAME" val="{&quot;height&quot;:420.75,&quot;left&quot;:464.30023622047247,&quot;top&quot;:77.75000000000001,&quot;width&quot;:421.8497637795275}"/>
</p:tagLst>
</file>

<file path=ppt/tags/tag134.xml><?xml version="1.0" encoding="utf-8"?>
<p:tagLst xmlns:p="http://schemas.openxmlformats.org/presentationml/2006/main">
  <p:tag name="KSO_WM_DIAGRAM_VIRTUALLY_FRAME" val="{&quot;height&quot;:420.75,&quot;left&quot;:464.30023622047247,&quot;top&quot;:77.75000000000001,&quot;width&quot;:421.8497637795275}"/>
</p:tagLst>
</file>

<file path=ppt/tags/tag135.xml><?xml version="1.0" encoding="utf-8"?>
<p:tagLst xmlns:p="http://schemas.openxmlformats.org/presentationml/2006/main">
  <p:tag name="KSO_WM_DIAGRAM_VIRTUALLY_FRAME" val="{&quot;height&quot;:420.75,&quot;left&quot;:464.30023622047247,&quot;top&quot;:77.75000000000001,&quot;width&quot;:421.8497637795275}"/>
</p:tagLst>
</file>

<file path=ppt/tags/tag136.xml><?xml version="1.0" encoding="utf-8"?>
<p:tagLst xmlns:p="http://schemas.openxmlformats.org/presentationml/2006/main">
  <p:tag name="KSO_WM_DIAGRAM_VIRTUALLY_FRAME" val="{&quot;height&quot;:420.75,&quot;left&quot;:464.30023622047247,&quot;top&quot;:77.75000000000001,&quot;width&quot;:421.8497637795275}"/>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TAG_VERSION" val="1.0"/>
  <p:tag name="KSO_WM_BEAUTIFY_FLAG" val=""/>
  <p:tag name="KSO_WM_UNIT_TYPE" val="i"/>
  <p:tag name="KSO_WM_UNIT_ID" val="diagram20211899_1*i*1"/>
  <p:tag name="KSO_WM_TEMPLATE_CATEGORY" val="diagram"/>
  <p:tag name="KSO_WM_TEMPLATE_INDEX" val="20211899"/>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d2e05467955471fa302bda457c0223f"/>
  <p:tag name="KSO_WM_UNIT_DECORATE_INFO" val="{&quot;DecorateInfoH&quot;:{&quot;IsAbs&quot;:true},&quot;DecorateInfoW&quot;:{&quot;IsAbs&quot;:true},&quot;DecorateInfoX&quot;:{&quot;IsAbs&quot;:true,&quot;Pos&quot;:1},&quot;DecorateInfoY&quot;:{&quot;IsAbs&quot;:true,&quot;Pos&quot;:1},&quot;ReferentInfo&quot;:{&quot;Id&quot;:&quot;51e6b16af8414593af898aa3f2cc02ec&quot;,&quot;X&quot;:{&quot;Pos&quot;:1},&quot;Y&quot;:{&quot;Pos&quot;:1}},&quot;whChangeMode&quot;:0}"/>
  <p:tag name="KSO_WM_CHIP_GROUPID" val="5ef0aed10e56d0f322bebb3b"/>
  <p:tag name="KSO_WM_CHIP_XID" val="5ef0aed10e56d0f322bebb3c"/>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VALUE" val="357"/>
  <p:tag name="KSO_WM_TEMPLATE_ASSEMBLE_XID" val="60656f0e4054ed1e2fb802b1"/>
  <p:tag name="KSO_WM_TEMPLATE_ASSEMBLE_GROUPID" val="60656f0e4054ed1e2fb802b1"/>
</p:tagLst>
</file>

<file path=ppt/tags/tag143.xml><?xml version="1.0" encoding="utf-8"?>
<p:tagLst xmlns:p="http://schemas.openxmlformats.org/presentationml/2006/main">
  <p:tag name="KSO_WM_TAG_VERSION" val="1.0"/>
  <p:tag name="KSO_WM_BEAUTIFY_FLAG" val=""/>
  <p:tag name="KSO_WM_UNIT_TYPE" val="i"/>
  <p:tag name="KSO_WM_UNIT_ID" val="diagram20211899_1*i*1"/>
  <p:tag name="KSO_WM_TEMPLATE_CATEGORY" val="diagram"/>
  <p:tag name="KSO_WM_TEMPLATE_INDEX" val="20211899"/>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d2e05467955471fa302bda457c0223f"/>
  <p:tag name="KSO_WM_UNIT_DECORATE_INFO" val="{&quot;DecorateInfoH&quot;:{&quot;IsAbs&quot;:true},&quot;DecorateInfoW&quot;:{&quot;IsAbs&quot;:true},&quot;DecorateInfoX&quot;:{&quot;IsAbs&quot;:true,&quot;Pos&quot;:1},&quot;DecorateInfoY&quot;:{&quot;IsAbs&quot;:true,&quot;Pos&quot;:1},&quot;ReferentInfo&quot;:{&quot;Id&quot;:&quot;51e6b16af8414593af898aa3f2cc02ec&quot;,&quot;X&quot;:{&quot;Pos&quot;:1},&quot;Y&quot;:{&quot;Pos&quot;:1}},&quot;whChangeMode&quot;:0}"/>
  <p:tag name="KSO_WM_CHIP_GROUPID" val="5ef0aed10e56d0f322bebb3b"/>
  <p:tag name="KSO_WM_CHIP_XID" val="5ef0aed10e56d0f322bebb3c"/>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VALUE" val="357"/>
  <p:tag name="KSO_WM_TEMPLATE_ASSEMBLE_XID" val="60656f0e4054ed1e2fb802b1"/>
  <p:tag name="KSO_WM_TEMPLATE_ASSEMBLE_GROUPID" val="60656f0e4054ed1e2fb802b1"/>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1_3"/>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1_3"/>
  <p:tag name="KSO_WM_UNIT_FILL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gradient&quot;:[{&quot;brightness&quot;:0.800000011920929,&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1_1"/>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1_1"/>
  <p:tag name="KSO_WM_UNIT_FILL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1_2"/>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1_2"/>
  <p:tag name="KSO_WM_UNIT_LINE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341_1_1"/>
  <p:tag name="KSO_WM_UNIT_ID" val="diagram20231456_4*m_h_a*341_1_1"/>
  <p:tag name="KSO_WM_TEMPLATE_CATEGORY" val="diagram"/>
  <p:tag name="KSO_WM_TEMPLATE_INDEX" val="20231456"/>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m1-1"/>
  <p:tag name="KSO_WM_UNIT_PRESET_TEXT" val="添加标题"/>
  <p:tag name="KSO_WM_UNIT_FILL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3_3"/>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3_3"/>
  <p:tag name="KSO_WM_UNIT_FILL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gradient&quot;:[{&quot;brightness&quot;:0.800000011920929,&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3_1"/>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3_1"/>
  <p:tag name="KSO_WM_UNIT_FILL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3_2"/>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3_2"/>
  <p:tag name="KSO_WM_UNIT_LINE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5_3"/>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5_3"/>
  <p:tag name="KSO_WM_UNIT_FILL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gradient&quot;:[{&quot;brightness&quot;:0.800000011920929,&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5_1"/>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5_1"/>
  <p:tag name="KSO_WM_UNIT_FILL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5_2"/>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5_2"/>
  <p:tag name="KSO_WM_UNIT_LINE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2_3"/>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2_3"/>
  <p:tag name="KSO_WM_UNIT_FILL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gradient&quot;:[{&quot;brightness&quot;:0.800000011920929,&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2_1"/>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2_1"/>
  <p:tag name="KSO_WM_UNIT_FILL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2_2"/>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2_2"/>
  <p:tag name="KSO_WM_UNIT_LINE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4_3"/>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4_3"/>
  <p:tag name="KSO_WM_UNIT_FILL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gradient&quot;:[{&quot;brightness&quot;:0.800000011920929,&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4_1"/>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4_1"/>
  <p:tag name="KSO_WM_UNIT_FILL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4_2"/>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4_2"/>
  <p:tag name="KSO_WM_UNIT_LINE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341_1_1"/>
  <p:tag name="KSO_WM_UNIT_ID" val="diagram20231456_4*m_h_a*341_1_1"/>
  <p:tag name="KSO_WM_TEMPLATE_CATEGORY" val="diagram"/>
  <p:tag name="KSO_WM_TEMPLATE_INDEX" val="20231456"/>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m1-1"/>
  <p:tag name="KSO_WM_UNIT_PRESET_TEXT" val="添加标题"/>
  <p:tag name="KSO_WM_UNIT_FILL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341_1_1"/>
  <p:tag name="KSO_WM_UNIT_ID" val="diagram20231456_4*m_h_a*341_1_1"/>
  <p:tag name="KSO_WM_TEMPLATE_CATEGORY" val="diagram"/>
  <p:tag name="KSO_WM_TEMPLATE_INDEX" val="20231456"/>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m1-1"/>
  <p:tag name="KSO_WM_UNIT_PRESET_TEXT" val="添加标题"/>
  <p:tag name="KSO_WM_UNIT_FILL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341_1_1"/>
  <p:tag name="KSO_WM_UNIT_ID" val="diagram20231456_4*m_h_a*341_1_1"/>
  <p:tag name="KSO_WM_TEMPLATE_CATEGORY" val="diagram"/>
  <p:tag name="KSO_WM_TEMPLATE_INDEX" val="20231456"/>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m1-1"/>
  <p:tag name="KSO_WM_UNIT_PRESET_TEXT" val="添加标题"/>
  <p:tag name="KSO_WM_UNIT_FILL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341_1_1"/>
  <p:tag name="KSO_WM_UNIT_ID" val="diagram20231456_4*m_h_a*341_1_1"/>
  <p:tag name="KSO_WM_TEMPLATE_CATEGORY" val="diagram"/>
  <p:tag name="KSO_WM_TEMPLATE_INDEX" val="20231456"/>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m1-1"/>
  <p:tag name="KSO_WM_UNIT_PRESET_TEXT" val="添加标题"/>
  <p:tag name="KSO_WM_UNIT_FILL_FORE_SCHEMECOLOR_INDEX" val="5"/>
  <p:tag name="KSO_WM_DIAGRAM_MAX_ITEMCNT" val="6"/>
  <p:tag name="KSO_WM_DIAGRAM_MIN_ITEMCNT" val="2"/>
  <p:tag name="KSO_WM_DIAGRAM_VIRTUALLY_FRAME" val="{&quot;height&quot;:370.1795959472656,&quot;left&quot;:43.91629056194633,&quot;top&quot;:100.56189493975299,&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7.xml><?xml version="1.0" encoding="utf-8"?>
<p:tagLst xmlns:p="http://schemas.openxmlformats.org/presentationml/2006/main">
  <p:tag name="KSO_WM_DIAGRAM_VIRTUALLY_FRAME" val="{&quot;height&quot;:420.75,&quot;left&quot;:464.30023622047247,&quot;top&quot;:77.75000000000001,&quot;width&quot;:421.8497637795275}"/>
</p:tagLst>
</file>

<file path=ppt/tags/tag168.xml><?xml version="1.0" encoding="utf-8"?>
<p:tagLst xmlns:p="http://schemas.openxmlformats.org/presentationml/2006/main">
  <p:tag name="KSO_WM_DIAGRAM_VIRTUALLY_FRAME" val="{&quot;height&quot;:420.75,&quot;left&quot;:464.30023622047247,&quot;top&quot;:77.75000000000001,&quot;width&quot;:421.8497637795275}"/>
</p:tagLst>
</file>

<file path=ppt/tags/tag169.xml><?xml version="1.0" encoding="utf-8"?>
<p:tagLst xmlns:p="http://schemas.openxmlformats.org/presentationml/2006/main">
  <p:tag name="KSO_WM_DIAGRAM_VIRTUALLY_FRAME" val="{&quot;height&quot;:420.75,&quot;left&quot;:464.30023622047247,&quot;top&quot;:77.75000000000001,&quot;width&quot;:421.8497637795275}"/>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DIAGRAM_VIRTUALLY_FRAME" val="{&quot;height&quot;:420.75,&quot;left&quot;:464.30023622047247,&quot;top&quot;:77.75000000000001,&quot;width&quot;:421.8497637795275}"/>
</p:tagLst>
</file>

<file path=ppt/tags/tag171.xml><?xml version="1.0" encoding="utf-8"?>
<p:tagLst xmlns:p="http://schemas.openxmlformats.org/presentationml/2006/main">
  <p:tag name="KSO_WM_DIAGRAM_VIRTUALLY_FRAME" val="{&quot;height&quot;:420.75,&quot;left&quot;:464.30023622047247,&quot;top&quot;:77.75000000000001,&quot;width&quot;:421.8497637795275}"/>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wm#"/>
  <p:tag name="KSO_WM_TEMPLATE_CATEGORY" val="custom"/>
  <p:tag name="KSO_WM_TEMPLATE_INDEX" val="20205081"/>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wm#"/>
  <p:tag name="KSO_WM_TEMPLATE_CATEGORY" val="custom"/>
  <p:tag name="KSO_WM_TEMPLATE_INDEX" val="20205081"/>
</p:tagLst>
</file>

<file path=ppt/tags/tag177.xml><?xml version="1.0" encoding="utf-8"?>
<p:tagLst xmlns:p="http://schemas.openxmlformats.org/presentationml/2006/main">
  <p:tag name="KSO_WM_DIAGRAM_VIRTUALLY_FRAME" val="{&quot;height&quot;:341.5238769050927,&quot;left&quot;:56.02611840557502,&quot;top&quot;:128.92612309490727,&quot;width&quot;:833.7738815944249}"/>
</p:tagLst>
</file>

<file path=ppt/tags/tag17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337_1*l_h_a*1_1_1"/>
  <p:tag name="KSO_WM_TEMPLATE_CATEGORY" val="diagram"/>
  <p:tag name="KSO_WM_TEMPLATE_INDEX" val="2023333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添加标题"/>
  <p:tag name="KSO_WM_UNIT_TEXT_FILL_FORE_SCHEMECOLOR_INDEX" val="1"/>
  <p:tag name="KSO_WM_UNIT_TEXT_FILL_TYPE" val="1"/>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337_1*l_h_i*1_1_1"/>
  <p:tag name="KSO_WM_TEMPLATE_CATEGORY" val="diagram"/>
  <p:tag name="KSO_WM_TEMPLATE_INDEX" val="2023333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337_1*l_h_i*1_1_2"/>
  <p:tag name="KSO_WM_TEMPLATE_CATEGORY" val="diagram"/>
  <p:tag name="KSO_WM_TEMPLATE_INDEX" val="20233337"/>
  <p:tag name="KSO_WM_UNIT_LAYERLEVEL" val="1_1_1"/>
  <p:tag name="KSO_WM_TAG_VERSION" val="3.0"/>
  <p:tag name="KSO_WM_BEAUTIFY_FLAG" val="#wm#"/>
  <p:tag name="KSO_WM_UNIT_LINE_FORE_SCHEMECOLOR_INDEX" val="13"/>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8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337_1*l_h_i*1_2_2"/>
  <p:tag name="KSO_WM_TEMPLATE_CATEGORY" val="diagram"/>
  <p:tag name="KSO_WM_TEMPLATE_INDEX" val="20233337"/>
  <p:tag name="KSO_WM_UNIT_LAYERLEVEL" val="1_1_1"/>
  <p:tag name="KSO_WM_TAG_VERSION" val="3.0"/>
  <p:tag name="KSO_WM_BEAUTIFY_FLAG" val="#wm#"/>
  <p:tag name="KSO_WM_UNIT_LINE_FORE_SCHEMECOLOR_INDEX" val="13"/>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8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3337_1*l_h_i*1_3_2"/>
  <p:tag name="KSO_WM_TEMPLATE_CATEGORY" val="diagram"/>
  <p:tag name="KSO_WM_TEMPLATE_INDEX" val="20233337"/>
  <p:tag name="KSO_WM_UNIT_LAYERLEVEL" val="1_1_1"/>
  <p:tag name="KSO_WM_TAG_VERSION" val="3.0"/>
  <p:tag name="KSO_WM_BEAUTIFY_FLAG" val="#wm#"/>
  <p:tag name="KSO_WM_UNIT_LINE_FORE_SCHEMECOLOR_INDEX" val="13"/>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8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337_1*l_h_a*1_1_1"/>
  <p:tag name="KSO_WM_TEMPLATE_CATEGORY" val="diagram"/>
  <p:tag name="KSO_WM_TEMPLATE_INDEX" val="2023333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添加标题"/>
  <p:tag name="KSO_WM_UNIT_TEXT_FILL_FORE_SCHEMECOLOR_INDEX" val="1"/>
  <p:tag name="KSO_WM_UNIT_TEXT_FILL_TYPE" val="1"/>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337_1*l_h_i*1_1_1"/>
  <p:tag name="KSO_WM_TEMPLATE_CATEGORY" val="diagram"/>
  <p:tag name="KSO_WM_TEMPLATE_INDEX" val="2023333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337_1*l_h_a*1_1_1"/>
  <p:tag name="KSO_WM_TEMPLATE_CATEGORY" val="diagram"/>
  <p:tag name="KSO_WM_TEMPLATE_INDEX" val="2023333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添加标题"/>
  <p:tag name="KSO_WM_UNIT_TEXT_FILL_FORE_SCHEMECOLOR_INDEX" val="1"/>
  <p:tag name="KSO_WM_UNIT_TEXT_FILL_TYPE" val="1"/>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337_1*l_h_i*1_1_1"/>
  <p:tag name="KSO_WM_TEMPLATE_CATEGORY" val="diagram"/>
  <p:tag name="KSO_WM_TEMPLATE_INDEX" val="2023333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7.xml><?xml version="1.0" encoding="utf-8"?>
<p:tagLst xmlns:p="http://schemas.openxmlformats.org/presentationml/2006/main">
  <p:tag name="KSO_WM_DIAGRAM_VIRTUALLY_FRAME" val="{&quot;height&quot;:420.75,&quot;left&quot;:464.30023622047247,&quot;top&quot;:77.75000000000001,&quot;width&quot;:421.8497637795275}"/>
</p:tagLst>
</file>

<file path=ppt/tags/tag188.xml><?xml version="1.0" encoding="utf-8"?>
<p:tagLst xmlns:p="http://schemas.openxmlformats.org/presentationml/2006/main">
  <p:tag name="KSO_WM_DIAGRAM_VIRTUALLY_FRAME" val="{&quot;height&quot;:420.75,&quot;left&quot;:464.30023622047247,&quot;top&quot;:77.75000000000001,&quot;width&quot;:421.8497637795275}"/>
</p:tagLst>
</file>

<file path=ppt/tags/tag189.xml><?xml version="1.0" encoding="utf-8"?>
<p:tagLst xmlns:p="http://schemas.openxmlformats.org/presentationml/2006/main">
  <p:tag name="KSO_WM_DIAGRAM_VIRTUALLY_FRAME" val="{&quot;height&quot;:420.75,&quot;left&quot;:464.30023622047247,&quot;top&quot;:77.75000000000001,&quot;width&quot;:421.8497637795275}"/>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wm#"/>
  <p:tag name="KSO_WM_TEMPLATE_CATEGORY" val="custom"/>
  <p:tag name="KSO_WM_TEMPLATE_INDEX" val="20205081"/>
</p:tagLst>
</file>

<file path=ppt/tags/tag192.xml><?xml version="1.0" encoding="utf-8"?>
<p:tagLst xmlns:p="http://schemas.openxmlformats.org/presentationml/2006/main">
  <p:tag name="KSO_WM_DIAGRAM_VIRTUALLY_FRAME" val="{&quot;height&quot;:311.8110236220473,&quot;left&quot;:52.000078740157484,&quot;top&quot;:128.8,&quot;width&quot;:854.9999212598425}"/>
</p:tagLst>
</file>

<file path=ppt/tags/tag193.xml><?xml version="1.0" encoding="utf-8"?>
<p:tagLst xmlns:p="http://schemas.openxmlformats.org/presentationml/2006/main">
  <p:tag name="KSO_WM_DIAGRAM_VIRTUALLY_FRAME" val="{&quot;height&quot;:311.8110236220473,&quot;left&quot;:52.000078740157484,&quot;top&quot;:128.8,&quot;width&quot;:854.9999212598425}"/>
</p:tagLst>
</file>

<file path=ppt/tags/tag194.xml><?xml version="1.0" encoding="utf-8"?>
<p:tagLst xmlns:p="http://schemas.openxmlformats.org/presentationml/2006/main">
  <p:tag name="KSO_WM_DIAGRAM_VIRTUALLY_FRAME" val="{&quot;height&quot;:311.8110236220473,&quot;left&quot;:52.000078740157484,&quot;top&quot;:128.8,&quot;width&quot;:854.9999212598425}"/>
</p:tagLst>
</file>

<file path=ppt/tags/tag195.xml><?xml version="1.0" encoding="utf-8"?>
<p:tagLst xmlns:p="http://schemas.openxmlformats.org/presentationml/2006/main">
  <p:tag name="KSO_WM_DIAGRAM_VIRTUALLY_FRAME" val="{&quot;height&quot;:311.8110236220473,&quot;left&quot;:52.000078740157484,&quot;top&quot;:128.8,&quot;width&quot;:854.9999212598425}"/>
</p:tagLst>
</file>

<file path=ppt/tags/tag196.xml><?xml version="1.0" encoding="utf-8"?>
<p:tagLst xmlns:p="http://schemas.openxmlformats.org/presentationml/2006/main">
  <p:tag name="KSO_WM_DIAGRAM_VIRTUALLY_FRAME" val="{&quot;height&quot;:311.8110236220473,&quot;left&quot;:52.000078740157484,&quot;top&quot;:128.8,&quot;width&quot;:854.9999212598425}"/>
</p:tagLst>
</file>

<file path=ppt/tags/tag197.xml><?xml version="1.0" encoding="utf-8"?>
<p:tagLst xmlns:p="http://schemas.openxmlformats.org/presentationml/2006/main">
  <p:tag name="KSO_WM_DIAGRAM_VIRTUALLY_FRAME" val="{&quot;height&quot;:311.8110236220473,&quot;left&quot;:52.000078740157484,&quot;top&quot;:128.8,&quot;width&quot;:854.9999212598425}"/>
</p:tagLst>
</file>

<file path=ppt/tags/tag198.xml><?xml version="1.0" encoding="utf-8"?>
<p:tagLst xmlns:p="http://schemas.openxmlformats.org/presentationml/2006/main">
  <p:tag name="KSO_WM_DIAGRAM_VIRTUALLY_FRAME" val="{&quot;height&quot;:311.8110236220473,&quot;left&quot;:52.000078740157484,&quot;top&quot;:128.8,&quot;width&quot;:854.9999212598425}"/>
</p:tagLst>
</file>

<file path=ppt/tags/tag199.xml><?xml version="1.0" encoding="utf-8"?>
<p:tagLst xmlns:p="http://schemas.openxmlformats.org/presentationml/2006/main">
  <p:tag name="KSO_WM_DIAGRAM_VIRTUALLY_FRAME" val="{&quot;height&quot;:311.8110236220473,&quot;left&quot;:52.000078740157484,&quot;top&quot;:128.8,&quot;width&quot;:854.999921259842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DIAGRAM_VIRTUALLY_FRAME" val="{&quot;height&quot;:311.8110236220473,&quot;left&quot;:52.000078740157484,&quot;top&quot;:128.8,&quot;width&quot;:854.9999212598425}"/>
</p:tagLst>
</file>

<file path=ppt/tags/tag201.xml><?xml version="1.0" encoding="utf-8"?>
<p:tagLst xmlns:p="http://schemas.openxmlformats.org/presentationml/2006/main">
  <p:tag name="KSO_WM_DIAGRAM_VIRTUALLY_FRAME" val="{&quot;height&quot;:311.8110236220473,&quot;left&quot;:52.000078740157484,&quot;top&quot;:128.8,&quot;width&quot;:854.9999212598425}"/>
</p:tagLst>
</file>

<file path=ppt/tags/tag202.xml><?xml version="1.0" encoding="utf-8"?>
<p:tagLst xmlns:p="http://schemas.openxmlformats.org/presentationml/2006/main">
  <p:tag name="KSO_WM_DIAGRAM_VIRTUALLY_FRAME" val="{&quot;height&quot;:311.8110236220473,&quot;left&quot;:52.000078740157484,&quot;top&quot;:128.8,&quot;width&quot;:854.9999212598425}"/>
</p:tagLst>
</file>

<file path=ppt/tags/tag203.xml><?xml version="1.0" encoding="utf-8"?>
<p:tagLst xmlns:p="http://schemas.openxmlformats.org/presentationml/2006/main">
  <p:tag name="KSO_WM_DIAGRAM_VIRTUALLY_FRAME" val="{&quot;height&quot;:311.8110236220473,&quot;left&quot;:52.000078740157484,&quot;top&quot;:128.8,&quot;width&quot;:854.9999212598425}"/>
</p:tagLst>
</file>

<file path=ppt/tags/tag204.xml><?xml version="1.0" encoding="utf-8"?>
<p:tagLst xmlns:p="http://schemas.openxmlformats.org/presentationml/2006/main">
  <p:tag name="KSO_WM_DIAGRAM_VIRTUALLY_FRAME" val="{&quot;height&quot;:311.8110236220473,&quot;left&quot;:52.000078740157484,&quot;top&quot;:128.8,&quot;width&quot;:854.9999212598425}"/>
</p:tagLst>
</file>

<file path=ppt/tags/tag205.xml><?xml version="1.0" encoding="utf-8"?>
<p:tagLst xmlns:p="http://schemas.openxmlformats.org/presentationml/2006/main">
  <p:tag name="KSO_WM_DIAGRAM_VIRTUALLY_FRAME" val="{&quot;height&quot;:311.8110236220473,&quot;left&quot;:52.000078740157484,&quot;top&quot;:128.8,&quot;width&quot;:854.9999212598425}"/>
</p:tagLst>
</file>

<file path=ppt/tags/tag206.xml><?xml version="1.0" encoding="utf-8"?>
<p:tagLst xmlns:p="http://schemas.openxmlformats.org/presentationml/2006/main">
  <p:tag name="KSO_WM_DIAGRAM_VIRTUALLY_FRAME" val="{&quot;height&quot;:311.8110236220473,&quot;left&quot;:52.000078740157484,&quot;top&quot;:128.8,&quot;width&quot;:854.9999212598425}"/>
</p:tagLst>
</file>

<file path=ppt/tags/tag207.xml><?xml version="1.0" encoding="utf-8"?>
<p:tagLst xmlns:p="http://schemas.openxmlformats.org/presentationml/2006/main">
  <p:tag name="KSO_WM_DIAGRAM_VIRTUALLY_FRAME" val="{&quot;height&quot;:311.8110236220473,&quot;left&quot;:52.000078740157484,&quot;top&quot;:128.8,&quot;width&quot;:854.9999212598425}"/>
</p:tagLst>
</file>

<file path=ppt/tags/tag208.xml><?xml version="1.0" encoding="utf-8"?>
<p:tagLst xmlns:p="http://schemas.openxmlformats.org/presentationml/2006/main">
  <p:tag name="KSO_WM_DIAGRAM_VIRTUALLY_FRAME" val="{&quot;height&quot;:311.8110236220473,&quot;left&quot;:52.000078740157484,&quot;top&quot;:128.8,&quot;width&quot;:854.9999212598425}"/>
</p:tagLst>
</file>

<file path=ppt/tags/tag209.xml><?xml version="1.0" encoding="utf-8"?>
<p:tagLst xmlns:p="http://schemas.openxmlformats.org/presentationml/2006/main">
  <p:tag name="KSO_WM_DIAGRAM_VIRTUALLY_FRAME" val="{&quot;height&quot;:311.8110236220473,&quot;left&quot;:52.000078740157484,&quot;top&quot;:128.8,&quot;width&quot;:854.9999212598425}"/>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DIAGRAM_VIRTUALLY_FRAME" val="{&quot;height&quot;:311.8110236220473,&quot;left&quot;:52.000078740157484,&quot;top&quot;:128.8,&quot;width&quot;:854.9999212598425}"/>
</p:tagLst>
</file>

<file path=ppt/tags/tag211.xml><?xml version="1.0" encoding="utf-8"?>
<p:tagLst xmlns:p="http://schemas.openxmlformats.org/presentationml/2006/main">
  <p:tag name="KSO_WM_DIAGRAM_VIRTUALLY_FRAME" val="{&quot;height&quot;:311.8110236220473,&quot;left&quot;:52.000078740157484,&quot;top&quot;:128.8,&quot;width&quot;:854.9999212598425}"/>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wm#"/>
  <p:tag name="KSO_WM_TEMPLATE_CATEGORY" val="custom"/>
  <p:tag name="KSO_WM_TEMPLATE_INDEX" val="20205081"/>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wm#"/>
  <p:tag name="KSO_WM_TEMPLATE_CATEGORY" val="custom"/>
  <p:tag name="KSO_WM_TEMPLATE_INDEX" val="20205081"/>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wm#"/>
  <p:tag name="KSO_WM_TEMPLATE_CATEGORY" val="custom"/>
  <p:tag name="KSO_WM_TEMPLATE_INDEX" val="20205081"/>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21.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22.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23.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24.xml><?xml version="1.0" encoding="utf-8"?>
<p:tagLst xmlns:p="http://schemas.openxmlformats.org/presentationml/2006/main">
  <p:tag name="KSO_WM_DIAGRAM_VIRTUALLY_FRAME" val="{&quot;height&quot;:420.75,&quot;left&quot;:80.1988188976378,&quot;top&quot;:94.20000000000002,&quot;width&quot;:796.3511811023621}"/>
</p:tagLst>
</file>

<file path=ppt/tags/tag225.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26.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27.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28.xml><?xml version="1.0" encoding="utf-8"?>
<p:tagLst xmlns:p="http://schemas.openxmlformats.org/presentationml/2006/main">
  <p:tag name="KSO_WM_DIAGRAM_VIRTUALLY_FRAME" val="{&quot;height&quot;:420.75,&quot;left&quot;:80.1988188976378,&quot;top&quot;:94.20000000000002,&quot;width&quot;:796.3511811023621}"/>
</p:tagLst>
</file>

<file path=ppt/tags/tag229.xml><?xml version="1.0" encoding="utf-8"?>
<p:tagLst xmlns:p="http://schemas.openxmlformats.org/presentationml/2006/main">
  <p:tag name="KSO_WM_DIAGRAM_VIRTUALLY_FRAME" val="{&quot;height&quot;:420.75,&quot;left&quot;:80.1988188976378,&quot;top&quot;:94.20000000000002,&quot;width&quot;:796.3511811023621}"/>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DIAGRAM_VIRTUALLY_FRAME" val="{&quot;height&quot;:420.75,&quot;left&quot;:80.1988188976378,&quot;top&quot;:94.20000000000002,&quot;width&quot;:796.3511811023621}"/>
</p:tagLst>
</file>

<file path=ppt/tags/tag231.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32.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33.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34.xml><?xml version="1.0" encoding="utf-8"?>
<p:tagLst xmlns:p="http://schemas.openxmlformats.org/presentationml/2006/main">
  <p:tag name="KSO_WM_DIAGRAM_VIRTUALLY_FRAME" val="{&quot;height&quot;:420.75,&quot;left&quot;:80.1988188976378,&quot;top&quot;:94.20000000000002,&quot;width&quot;:796.3511811023621}"/>
</p:tagLst>
</file>

<file path=ppt/tags/tag235.xml><?xml version="1.0" encoding="utf-8"?>
<p:tagLst xmlns:p="http://schemas.openxmlformats.org/presentationml/2006/main">
  <p:tag name="KSO_WM_DIAGRAM_VIRTUALLY_FRAME" val="{&quot;height&quot;:420.75,&quot;left&quot;:80.1988188976378,&quot;top&quot;:94.20000000000002,&quot;width&quot;:796.3511811023621}"/>
</p:tagLst>
</file>

<file path=ppt/tags/tag236.xml><?xml version="1.0" encoding="utf-8"?>
<p:tagLst xmlns:p="http://schemas.openxmlformats.org/presentationml/2006/main">
  <p:tag name="KSO_WM_DIAGRAM_VIRTUALLY_FRAME" val="{&quot;height&quot;:420.75,&quot;left&quot;:80.1988188976378,&quot;top&quot;:94.20000000000002,&quot;width&quot;:796.3511811023621}"/>
</p:tagLst>
</file>

<file path=ppt/tags/tag237.xml><?xml version="1.0" encoding="utf-8"?>
<p:tagLst xmlns:p="http://schemas.openxmlformats.org/presentationml/2006/main">
  <p:tag name="KSO_WM_DIAGRAM_VIRTUALLY_FRAME" val="{&quot;height&quot;:420.75,&quot;left&quot;:80.1988188976378,&quot;top&quot;:94.20000000000002,&quot;width&quot;:796.3511811023621}"/>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wm#"/>
  <p:tag name="KSO_WM_TEMPLATE_CATEGORY" val="custom"/>
  <p:tag name="KSO_WM_TEMPLATE_INDEX" val="2020508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0.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24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wm#"/>
  <p:tag name="KSO_WM_TEMPLATE_CATEGORY" val="custom"/>
  <p:tag name="KSO_WM_TEMPLATE_INDEX" val="20205081"/>
</p:tagLst>
</file>

<file path=ppt/tags/tag24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8.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24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192_1*f*1"/>
  <p:tag name="KSO_WM_TEMPLATE_CATEGORY" val="custom"/>
  <p:tag name="KSO_WM_TEMPLATE_INDEX" val="20230192"/>
  <p:tag name="KSO_WM_UNIT_LAYERLEVEL" val="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8087_1*f*2"/>
  <p:tag name="KSO_WM_TEMPLATE_CATEGORY" val="diagram"/>
  <p:tag name="KSO_WM_TEMPLATE_INDEX" val="20208087"/>
  <p:tag name="KSO_WM_UNIT_LAYERLEVEL" val="1"/>
  <p:tag name="KSO_WM_TAG_VERSION" val="1.0"/>
  <p:tag name="KSO_WM_BEAUTIFY_FLAG" val=""/>
  <p:tag name="KSO_WM_UNIT_DEFAULT_FONT" val="14;20;2"/>
  <p:tag name="KSO_WM_UNIT_BLOCK" val="0"/>
  <p:tag name="KSO_WM_UNIT_VALUE" val="86"/>
  <p:tag name="KSO_WM_UNIT_SHOW_EDIT_AREA_INDICATION" val="1"/>
  <p:tag name="KSO_WM_CHIP_GROUPID" val="5e6b05596848fb12bee65ac8"/>
  <p:tag name="KSO_WM_CHIP_XID" val="5e6b05596848fb12bee65aca"/>
  <p:tag name="KSO_WM_UNIT_DEC_AREA_ID" val="e9efe57670654a48808c540d5fa028d5"/>
  <p:tag name="KSO_WM_CHIP_FILLAREA_FILL_RULE" val="{&quot;fill_align&quot;:&quot;lt&quot;,&quot;fill_mode&quot;:&quot;full&quot;,&quot;sacle_strategy&quot;:&quot;smart&quot;}"/>
  <p:tag name="KSO_WM_ASSEMBLE_CHIP_INDEX" val="f3a4a72b71c343d79c2b13ba9857e0f5"/>
  <p:tag name="KSO_WM_UNIT_TEXT_FILL_FORE_SCHEMECOLOR_INDEX_BRIGHTNESS" val="0.25"/>
  <p:tag name="KSO_WM_UNIT_TEXT_FILL_FORE_SCHEMECOLOR_INDEX" val="13"/>
  <p:tag name="KSO_WM_UNIT_TEXT_FILL_TYPE" val="1"/>
  <p:tag name="KSO_WM_TEMPLATE_ASSEMBLE_XID" val="638896a10c9383becde4cdb7"/>
  <p:tag name="KSO_WM_TEMPLATE_ASSEMBLE_GROUPID" val="638896a10c9383becde4cdb7"/>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wm#"/>
  <p:tag name="KSO_WM_TEMPLATE_CATEGORY" val="custom"/>
  <p:tag name="KSO_WM_TEMPLATE_INDEX" val="20205081"/>
</p:tagLst>
</file>

<file path=ppt/tags/tag254.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25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192_1*f*1"/>
  <p:tag name="KSO_WM_TEMPLATE_CATEGORY" val="custom"/>
  <p:tag name="KSO_WM_TEMPLATE_INDEX" val="20230192"/>
  <p:tag name="KSO_WM_UNIT_LAYERLEVEL" val="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wm#"/>
  <p:tag name="KSO_WM_TEMPLATE_CATEGORY" val="custom"/>
  <p:tag name="KSO_WM_TEMPLATE_INDEX" val="2020508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0.xml><?xml version="1.0" encoding="utf-8"?>
<p:tagLst xmlns:p="http://schemas.openxmlformats.org/presentationml/2006/main">
  <p:tag name="KSO_WM_BEAUTIFY_FLAG" val="#wm#"/>
  <p:tag name="KSO_WM_TEMPLATE_CATEGORY" val="custom"/>
  <p:tag name="KSO_WM_TEMPLATE_INDEX" val="20205081"/>
</p:tagLst>
</file>

<file path=ppt/tags/tag26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93.xml><?xml version="1.0" encoding="utf-8"?>
<p:tagLst xmlns:p="http://schemas.openxmlformats.org/presentationml/2006/main">
  <p:tag name="COMMONDATA" val="eyJoZGlkIjoiYWJhMmMxODM2ZjBiYWY3ZDUwOWMyZGZlNjlkYmZhNDUifQ=="/>
  <p:tag name="commondata" val="eyJoZGlkIjoiZmM5ZDg2MGEyYjVhZDIyOWU4NTc1NWFkMzJlZTU1OTEifQ=="/>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44.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45.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46.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47.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48.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49.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1.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2.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3.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4.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5.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6.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7.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8.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9.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61.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62.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63.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DIAGRAM_VIRTUALLY_FRAME" val="{&quot;height&quot;:420.75,&quot;left&quot;:464.30023622047247,&quot;top&quot;:77.75,&quot;width&quot;:421.8497637795275}"/>
</p:tagLst>
</file>

<file path=ppt/tags/tag73.xml><?xml version="1.0" encoding="utf-8"?>
<p:tagLst xmlns:p="http://schemas.openxmlformats.org/presentationml/2006/main">
  <p:tag name="KSO_WM_DIAGRAM_VIRTUALLY_FRAME" val="{&quot;height&quot;:420.75,&quot;left&quot;:464.30023622047247,&quot;top&quot;:77.75,&quot;width&quot;:421.8497637795275}"/>
</p:tagLst>
</file>

<file path=ppt/tags/tag74.xml><?xml version="1.0" encoding="utf-8"?>
<p:tagLst xmlns:p="http://schemas.openxmlformats.org/presentationml/2006/main">
  <p:tag name="KSO_WM_DIAGRAM_VIRTUALLY_FRAME" val="{&quot;height&quot;:420.75,&quot;left&quot;:464.30023622047247,&quot;top&quot;:77.75,&quot;width&quot;:421.8497637795275}"/>
</p:tagLst>
</file>

<file path=ppt/tags/tag75.xml><?xml version="1.0" encoding="utf-8"?>
<p:tagLst xmlns:p="http://schemas.openxmlformats.org/presentationml/2006/main">
  <p:tag name="KSO_WM_DIAGRAM_VIRTUALLY_FRAME" val="{&quot;height&quot;:420.75,&quot;left&quot;:464.30023622047247,&quot;top&quot;:77.75,&quot;width&quot;:421.8497637795275}"/>
</p:tagLst>
</file>

<file path=ppt/tags/tag76.xml><?xml version="1.0" encoding="utf-8"?>
<p:tagLst xmlns:p="http://schemas.openxmlformats.org/presentationml/2006/main">
  <p:tag name="KSO_WM_DIAGRAM_VIRTUALLY_FRAME" val="{&quot;height&quot;:420.75,&quot;left&quot;:464.30023622047247,&quot;top&quot;:77.75,&quot;width&quot;:421.8497637795275}"/>
</p:tagLst>
</file>

<file path=ppt/tags/tag77.xml><?xml version="1.0" encoding="utf-8"?>
<p:tagLst xmlns:p="http://schemas.openxmlformats.org/presentationml/2006/main">
  <p:tag name="KSO_WM_DIAGRAM_VIRTUALLY_FRAME" val="{&quot;height&quot;:420.75,&quot;left&quot;:464.30023622047247,&quot;top&quot;:77.75,&quot;width&quot;:421.8497637795275}"/>
</p:tagLst>
</file>

<file path=ppt/tags/tag78.xml><?xml version="1.0" encoding="utf-8"?>
<p:tagLst xmlns:p="http://schemas.openxmlformats.org/presentationml/2006/main">
  <p:tag name="KSO_WM_DIAGRAM_VIRTUALLY_FRAME" val="{&quot;height&quot;:420.75,&quot;left&quot;:464.30023622047247,&quot;top&quot;:77.75,&quot;width&quot;:421.8497637795275}"/>
</p:tagLst>
</file>

<file path=ppt/tags/tag79.xml><?xml version="1.0" encoding="utf-8"?>
<p:tagLst xmlns:p="http://schemas.openxmlformats.org/presentationml/2006/main">
  <p:tag name="KSO_WM_DIAGRAM_VIRTUALLY_FRAME" val="{&quot;height&quot;:420.75,&quot;left&quot;:464.30023622047247,&quot;top&quot;:77.75,&quot;width&quot;:421.8497637795275}"/>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DIAGRAM_VIRTUALLY_FRAME" val="{&quot;height&quot;:420.75,&quot;left&quot;:464.30023622047247,&quot;top&quot;:77.75,&quot;width&quot;:421.8497637795275}"/>
</p:tagLst>
</file>

<file path=ppt/tags/tag81.xml><?xml version="1.0" encoding="utf-8"?>
<p:tagLst xmlns:p="http://schemas.openxmlformats.org/presentationml/2006/main">
  <p:tag name="KSO_WM_DIAGRAM_VIRTUALLY_FRAME" val="{&quot;height&quot;:420.75,&quot;left&quot;:464.30023622047247,&quot;top&quot;:77.75,&quot;width&quot;:421.8497637795275}"/>
</p:tagLst>
</file>

<file path=ppt/tags/tag82.xml><?xml version="1.0" encoding="utf-8"?>
<p:tagLst xmlns:p="http://schemas.openxmlformats.org/presentationml/2006/main">
  <p:tag name="KSO_WM_DIAGRAM_VIRTUALLY_FRAME" val="{&quot;height&quot;:420.75,&quot;left&quot;:464.30023622047247,&quot;top&quot;:77.75,&quot;width&quot;:421.8497637795275}"/>
</p:tagLst>
</file>

<file path=ppt/tags/tag83.xml><?xml version="1.0" encoding="utf-8"?>
<p:tagLst xmlns:p="http://schemas.openxmlformats.org/presentationml/2006/main">
  <p:tag name="KSO_WM_DIAGRAM_VIRTUALLY_FRAME" val="{&quot;height&quot;:420.75,&quot;left&quot;:464.30023622047247,&quot;top&quot;:77.75,&quot;width&quot;:421.8497637795275}"/>
</p:tagLst>
</file>

<file path=ppt/tags/tag84.xml><?xml version="1.0" encoding="utf-8"?>
<p:tagLst xmlns:p="http://schemas.openxmlformats.org/presentationml/2006/main">
  <p:tag name="KSO_WM_DIAGRAM_VIRTUALLY_FRAME" val="{&quot;height&quot;:420.75,&quot;left&quot;:464.30023622047247,&quot;top&quot;:77.75,&quot;width&quot;:421.8497637795275}"/>
</p:tagLst>
</file>

<file path=ppt/tags/tag85.xml><?xml version="1.0" encoding="utf-8"?>
<p:tagLst xmlns:p="http://schemas.openxmlformats.org/presentationml/2006/main">
  <p:tag name="KSO_WM_DIAGRAM_VIRTUALLY_FRAME" val="{&quot;height&quot;:420.75,&quot;left&quot;:464.30023622047247,&quot;top&quot;:77.75,&quot;width&quot;:421.8497637795275}"/>
</p:tagLst>
</file>

<file path=ppt/tags/tag86.xml><?xml version="1.0" encoding="utf-8"?>
<p:tagLst xmlns:p="http://schemas.openxmlformats.org/presentationml/2006/main">
  <p:tag name="KSO_WM_DIAGRAM_VIRTUALLY_FRAME" val="{&quot;height&quot;:420.75,&quot;left&quot;:464.30023622047247,&quot;top&quot;:77.75,&quot;width&quot;:421.8497637795275}"/>
</p:tagLst>
</file>

<file path=ppt/tags/tag87.xml><?xml version="1.0" encoding="utf-8"?>
<p:tagLst xmlns:p="http://schemas.openxmlformats.org/presentationml/2006/main">
  <p:tag name="KSO_WM_DIAGRAM_VIRTUALLY_FRAME" val="{&quot;height&quot;:420.75,&quot;left&quot;:464.30023622047247,&quot;top&quot;:77.75,&quot;width&quot;:421.8497637795275}"/>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DIAGRAM_VIRTUALLY_FRAME" val="{&quot;height&quot;:386.8211895605399,&quot;left&quot;:63.15,&quot;top&quot;:115.3888954471881,&quot;width&quot;:307}"/>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7_1_1"/>
  <p:tag name="KSO_WM_UNIT_ID" val="diagram20219466_1*l_h_i*407_1_1"/>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3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86.8211895605399,&quot;left&quot;:63.15,&quot;top&quot;:115.3888954471881,&quot;width&quot;:307}"/>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7_1_3"/>
  <p:tag name="KSO_WM_UNIT_ID" val="diagram20219466_1*l_h_i*407_1_3"/>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86.8211895605399,&quot;left&quot;:63.15,&quot;top&quot;:115.3888954471881,&quot;width&quot;:307}"/>
</p:tagLst>
</file>

<file path=ppt/tags/tag96.xml><?xml version="1.0" encoding="utf-8"?>
<p:tagLst xmlns:p="http://schemas.openxmlformats.org/presentationml/2006/main">
  <p:tag name="KSO_WM_DIAGRAM_VIRTUALLY_FRAME" val="{&quot;height&quot;:420.75,&quot;left&quot;:464.30023622047247,&quot;top&quot;:77.75000000000001,&quot;width&quot;:421.8497637795275}"/>
</p:tagLst>
</file>

<file path=ppt/tags/tag97.xml><?xml version="1.0" encoding="utf-8"?>
<p:tagLst xmlns:p="http://schemas.openxmlformats.org/presentationml/2006/main">
  <p:tag name="KSO_WM_DIAGRAM_VIRTUALLY_FRAME" val="{&quot;height&quot;:420.75,&quot;left&quot;:464.30023622047247,&quot;top&quot;:77.75000000000001,&quot;width&quot;:421.8497637795275}"/>
</p:tagLst>
</file>

<file path=ppt/tags/tag98.xml><?xml version="1.0" encoding="utf-8"?>
<p:tagLst xmlns:p="http://schemas.openxmlformats.org/presentationml/2006/main">
  <p:tag name="KSO_WM_DIAGRAM_VIRTUALLY_FRAME" val="{&quot;height&quot;:386.8211895605399,&quot;left&quot;:63.15,&quot;top&quot;:115.3888954471881,&quot;width&quot;:307}"/>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7_1_1"/>
  <p:tag name="KSO_WM_UNIT_ID" val="diagram20219466_1*l_h_i*407_1_1"/>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3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86.8211895605399,&quot;left&quot;:63.15,&quot;top&quot;:115.3888954471881,&quot;width&quot;:307}"/>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2.xml.rels><?xml version="1.0" encoding="UTF-8" standalone="yes"?>
<Relationships xmlns="http://schemas.openxmlformats.org/package/2006/relationships"><Relationship Id="rId1" Type="http://schemas.openxmlformats.org/officeDocument/2006/relationships/customXmlProps" Target="itemProps290.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291.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292.xml"/></Relationships>
</file>

<file path=customXml/item1.xml><?xml version="1.0" encoding="utf-8"?>
<s:customData xmlns="http://www.wps.cn/officeDocument/2013/wpsCustomData" xmlns:s="http://www.wps.cn/officeDocument/2013/wpsCustomData">
  <extobjs>
    <extobj name="F35B0BEE-F18A-47BB-8FCB-E00DA2F2635D-1">
      <extobjdata type="F35B0BEE-F18A-47BB-8FCB-E00DA2F2635D" data="ewoJIkRlc2lnbklkIiA6ICJkMzcxZGNiNy0zMTI4LTRlYjItOGVkMi0xY2QyNDcwY2FkYTYiCn0K"/>
    </extobj>
  </extobjs>
</s:customData>
</file>

<file path=customXml/item2.xml>��< ? x m l   v e r s i o n = " 1 . 0 "   s t a n d a l o n e = " y e s " ? > < s : c u s t o m D a t a   x m l n s = " h t t p : / / w w w . w p s . c n / o f f i c e D o c u m e n t / 2 0 1 3 / w p s C u s t o m D a t a "   x m l n s : s = " h t t p : / / w w w . w p s . c n / o f f i c e D o c u m e n t / 2 0 1 3 / w p s C u s t o m D a t a " > < e x t o b j s > < e x t o b j   n a m e = " F 3 5 B 0 B E E - F 1 8 A - 4 7 B B - 8 F C B - E 0 0 D A 2 F 2 6 3 5 D - 1 " > < e x t o b j d a t a   t y p e = " F 3 5 B 0 B E E - F 1 8 A - 4 7 B B - 8 F C B - E 0 0 D A 2 F 2 6 3 5 D "   d a t a = " e w o J I k R l c 2 l n b k l k I i A 6 I C J k M z c x Z G N i N y 0 z M T I 4 L T R l Y j I t O G V k M i 0 x Y 2 Q y N D c w Y 2 F k Y T Y i C n 0 K " / > < / e x t o b j > < / e x t o b j s > < / s : c u s t o m D a t a > 
</file>

<file path=customXml/item3.xml>��< ? x m l   v e r s i o n = " 1 . 0 "   s t a n d a l o n e = " y e s " ? > < s : c u s t o m D a t a   x m l n s = " h t t p : / / w w w . w p s . c n / o f f i c e D o c u m e n t / 2 0 1 3 / w p s C u s t o m D a t a "   x m l n s : s = " h t t p : / / w w w . w p s . c n / o f f i c e D o c u m e n t / 2 0 1 3 / w p s C u s t o m D a t a " > < e x t o b j s > < e x t o b j   n a m e = " F 3 5 B 0 B E E - F 1 8 A - 4 7 B B - 8 F C B - E 0 0 D A 2 F 2 6 3 5 D - 1 " > < e x t o b j d a t a   t y p e = " F 3 5 B 0 B E E - F 1 8 A - 4 7 B B - 8 F C B - E 0 0 D A 2 F 2 6 3 5 D "   d a t a = " e w o J I k R l c 2 l n b k l k I i A 6 I C J k M z c x Z G N i N y 0 z M T I 4 L T R l Y j I t O G V k M i 0 x Y 2 Q y N D c w Y 2 F k Y T Y i C n 0 K " / > < / e x t o b j > < / e x t o b j s > < / s : c u s t o m D a t a > 
</file>

<file path=customXml/item4.xml>��< ? x m l   v e r s i o n = " 1 . 0 "   s t a n d a l o n e = " y e s " ? > < s : c u s t o m D a t a   x m l n s = " h t t p : / / w w w . w p s . c n / o f f i c e D o c u m e n t / 2 0 1 3 / w p s C u s t o m D a t a "   x m l n s : s = " h t t p : / / w w w . w p s . c n / o f f i c e D o c u m e n t / 2 0 1 3 / w p s C u s t o m D a t a " > < e x t o b j s > < e x t o b j   n a m e = " F 3 5 B 0 B E E - F 1 8 A - 4 7 B B - 8 F C B - E 0 0 D A 2 F 2 6 3 5 D - 1 " > < e x t o b j d a t a   t y p e = " F 3 5 B 0 B E E - F 1 8 A - 4 7 B B - 8 F C B - E 0 0 D A 2 F 2 6 3 5 D "   d a t a = " e w o J I k R l c 2 l n b k l k I i A 6 I C J k M z c x Z G N i N y 0 z M T I 4 L T R l Y j I t O G V k M i 0 x Y 2 Q y N D c w Y 2 F k Y T Y i C n 0 K " / > < / e x t o b j > < / e x t o b j s > < / s : c u s t o m D a t a > 
</file>

<file path=customXml/itemProps289.xml><?xml version="1.0" encoding="utf-8"?>
<ds:datastoreItem xmlns:ds="http://schemas.openxmlformats.org/officeDocument/2006/customXml" ds:itemID="s:customData">
  <ds:schemaRefs>
    <ds:schemaRef ds:uri="http://www.wps.cn/officeDocument/2013/wpsCustomData"/>
  </ds:schemaRefs>
</ds:datastoreItem>
</file>

<file path=customXml/itemProps290.xml><?xml version="1.0" encoding="utf-8"?>
<ds:datastoreItem xmlns:ds="http://schemas.openxmlformats.org/officeDocument/2006/customXml" ds:itemID="{1b9b9e01-97f2-4063-a845-77a48fe42b7d}">
  <ds:schemaRefs/>
</ds:datastoreItem>
</file>

<file path=customXml/itemProps291.xml><?xml version="1.0" encoding="utf-8"?>
<ds:datastoreItem xmlns:ds="http://schemas.openxmlformats.org/officeDocument/2006/customXml" ds:itemID="{1b4385cd-e510-4758-b888-99608529e912}">
  <ds:schemaRefs/>
</ds:datastoreItem>
</file>

<file path=customXml/itemProps292.xml><?xml version="1.0" encoding="utf-8"?>
<ds:datastoreItem xmlns:ds="http://schemas.openxmlformats.org/officeDocument/2006/customXml" ds:itemID="{D481C9FD-62F2-4FE9-BD6F-5C26FE2BEE01}">
  <ds:schemaRefs/>
</ds:datastoreItem>
</file>

<file path=docProps/app.xml><?xml version="1.0" encoding="utf-8"?>
<Properties xmlns="http://schemas.openxmlformats.org/officeDocument/2006/extended-properties" xmlns:vt="http://schemas.openxmlformats.org/officeDocument/2006/docPropsVTypes">
  <TotalTime>0</TotalTime>
  <Words>2610</Words>
  <Application>WPS 演示</Application>
  <PresentationFormat>宽屏</PresentationFormat>
  <Paragraphs>398</Paragraphs>
  <Slides>25</Slides>
  <Notes>0</Notes>
  <HiddenSlides>0</HiddenSlides>
  <MMClips>0</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25</vt:i4>
      </vt:variant>
    </vt:vector>
  </HeadingPairs>
  <TitlesOfParts>
    <vt:vector size="53" baseType="lpstr">
      <vt:lpstr>Arial</vt:lpstr>
      <vt:lpstr>宋体</vt:lpstr>
      <vt:lpstr>Wingdings</vt:lpstr>
      <vt:lpstr>Wingdings</vt:lpstr>
      <vt:lpstr>Times New Roman</vt:lpstr>
      <vt:lpstr>思源黑体</vt:lpstr>
      <vt:lpstr>Arial</vt:lpstr>
      <vt:lpstr>微软雅黑</vt:lpstr>
      <vt:lpstr>方正小标宋简体</vt:lpstr>
      <vt:lpstr>等线</vt:lpstr>
      <vt:lpstr>思源黑体 CN Heavy</vt:lpstr>
      <vt:lpstr>思源黑体 CN Light</vt:lpstr>
      <vt:lpstr>SJBesse</vt:lpstr>
      <vt:lpstr>Yu Gothic</vt:lpstr>
      <vt:lpstr>思源黑体 CN Normal</vt:lpstr>
      <vt:lpstr>Arial Unicode MS</vt:lpstr>
      <vt:lpstr>Calibri</vt:lpstr>
      <vt:lpstr>Raleway Light</vt:lpstr>
      <vt:lpstr>Open Sans</vt:lpstr>
      <vt:lpstr>Segoe Print</vt:lpstr>
      <vt:lpstr>Segoe UI</vt:lpstr>
      <vt:lpstr>Segoe UI Light</vt:lpstr>
      <vt:lpstr>微软雅黑 Light</vt:lpstr>
      <vt:lpstr>思源黑体 CN Regular</vt:lpstr>
      <vt:lpstr>Segoe UI Black</vt:lpstr>
      <vt:lpstr>思源宋体 CN Heavy</vt:lpstr>
      <vt:lpstr>AMGDT</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韡晔</dc:creator>
  <cp:lastModifiedBy>GHOS</cp:lastModifiedBy>
  <cp:revision>178</cp:revision>
  <dcterms:created xsi:type="dcterms:W3CDTF">2019-06-19T02:08:00Z</dcterms:created>
  <dcterms:modified xsi:type="dcterms:W3CDTF">2024-07-08T15:57:06Z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2052-12.1.0.17145</vt:lpwstr>
  </property>
  <property fmtid="{D5CDD505-2E9C-101B-9397-08002B2CF9AE}" pid="3" name="ICV">
    <vt:lpwstr>97A6FC59A9624402ADA81F5512403E71_11</vt:lpwstr>
  </property>
</Properties>
</file>