
<file path=[Content_Types].xml><?xml version="1.0" encoding="utf-8"?>
<Types xmlns="http://schemas.openxmlformats.org/package/2006/content-types">
  <Default Extension="xml" ContentType="application/xml"/>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Override PartName="/customXml/itemProps530.xml" ContentType="application/vnd.openxmlformats-officedocument.customXmlProperties+xml"/>
  <Override PartName="/customXml/itemProps531.xml" ContentType="application/vnd.openxmlformats-officedocument.customXmlProperties+xml"/>
  <Override PartName="/customXml/itemProps532.xml" ContentType="application/vnd.openxmlformats-officedocument.customXmlProperties+xml"/>
  <Override PartName="/customXml/itemProps53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4.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5" r:id="rId3"/>
    <p:sldMasterId id="2147483682" r:id="rId4"/>
  </p:sldMasterIdLst>
  <p:notesMasterIdLst>
    <p:notesMasterId r:id="rId11"/>
  </p:notesMasterIdLst>
  <p:handoutMasterIdLst>
    <p:handoutMasterId r:id="rId48"/>
  </p:handoutMasterIdLst>
  <p:sldIdLst>
    <p:sldId id="259" r:id="rId5"/>
    <p:sldId id="414" r:id="rId6"/>
    <p:sldId id="419" r:id="rId7"/>
    <p:sldId id="263" r:id="rId8"/>
    <p:sldId id="268" r:id="rId9"/>
    <p:sldId id="289" r:id="rId10"/>
    <p:sldId id="371" r:id="rId12"/>
    <p:sldId id="370" r:id="rId13"/>
    <p:sldId id="372" r:id="rId14"/>
    <p:sldId id="368" r:id="rId15"/>
    <p:sldId id="373" r:id="rId16"/>
    <p:sldId id="369" r:id="rId17"/>
    <p:sldId id="288" r:id="rId18"/>
    <p:sldId id="374" r:id="rId19"/>
    <p:sldId id="375" r:id="rId20"/>
    <p:sldId id="293" r:id="rId21"/>
    <p:sldId id="388" r:id="rId22"/>
    <p:sldId id="389" r:id="rId23"/>
    <p:sldId id="390" r:id="rId24"/>
    <p:sldId id="391" r:id="rId25"/>
    <p:sldId id="278" r:id="rId26"/>
    <p:sldId id="257" r:id="rId27"/>
    <p:sldId id="267" r:id="rId28"/>
    <p:sldId id="273" r:id="rId29"/>
    <p:sldId id="296" r:id="rId30"/>
    <p:sldId id="377" r:id="rId31"/>
    <p:sldId id="378" r:id="rId32"/>
    <p:sldId id="379" r:id="rId33"/>
    <p:sldId id="380" r:id="rId34"/>
    <p:sldId id="381" r:id="rId35"/>
    <p:sldId id="382" r:id="rId36"/>
    <p:sldId id="383" r:id="rId37"/>
    <p:sldId id="384" r:id="rId38"/>
    <p:sldId id="385" r:id="rId39"/>
    <p:sldId id="294" r:id="rId40"/>
    <p:sldId id="341" r:id="rId41"/>
    <p:sldId id="387" r:id="rId42"/>
    <p:sldId id="396" r:id="rId43"/>
    <p:sldId id="397" r:id="rId44"/>
    <p:sldId id="394" r:id="rId45"/>
    <p:sldId id="395" r:id="rId46"/>
    <p:sldId id="276" r:id="rId47"/>
  </p:sldIdLst>
  <p:sldSz cx="12192000" cy="6858000"/>
  <p:notesSz cx="6858000" cy="9144000"/>
  <p:embeddedFontLst>
    <p:embeddedFont>
      <p:font typeface="微软雅黑" panose="020B0503020204020204" charset="-122"/>
      <p:regular r:id="rId55"/>
    </p:embeddedFont>
    <p:embeddedFont>
      <p:font typeface="思源黑体 CN Heavy" panose="020B0A00000000000000" charset="-122"/>
      <p:bold r:id="rId56"/>
    </p:embeddedFont>
    <p:embeddedFont>
      <p:font typeface="思源黑体 CN Light" panose="020B0300000000000000" charset="-122"/>
      <p:regular r:id="rId57"/>
    </p:embeddedFont>
    <p:embeddedFont>
      <p:font typeface="思源黑体 CN Normal" panose="020B0400000000000000" charset="-122"/>
      <p:regular r:id="rId58"/>
    </p:embeddedFont>
    <p:embeddedFont>
      <p:font typeface="Calibri" panose="020F0502020204030204" charset="0"/>
      <p:regular r:id="rId59"/>
      <p:bold r:id="rId60"/>
      <p:italic r:id="rId61"/>
      <p:boldItalic r:id="rId62"/>
    </p:embeddedFont>
    <p:embeddedFont>
      <p:font typeface="思源黑体 CN Bold" panose="020B0800000000000000" charset="-122"/>
      <p:bold r:id="rId63"/>
    </p:embeddedFont>
    <p:embeddedFont>
      <p:font typeface="方正小标宋简体" panose="02000000000000000000" charset="-122"/>
      <p:regular r:id="rId64"/>
    </p:embeddedFont>
  </p:embeddedFontLst>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版式1" id="{44370A1E-BE0D-4B65-9798-4E1C44866E2F}">
          <p14:sldIdLst>
            <p14:sldId id="259"/>
            <p14:sldId id="414"/>
            <p14:sldId id="419"/>
            <p14:sldId id="263"/>
            <p14:sldId id="268"/>
            <p14:sldId id="289"/>
            <p14:sldId id="371"/>
            <p14:sldId id="370"/>
            <p14:sldId id="372"/>
            <p14:sldId id="368"/>
            <p14:sldId id="373"/>
            <p14:sldId id="369"/>
            <p14:sldId id="288"/>
            <p14:sldId id="374"/>
            <p14:sldId id="375"/>
            <p14:sldId id="293"/>
            <p14:sldId id="388"/>
            <p14:sldId id="389"/>
            <p14:sldId id="390"/>
            <p14:sldId id="391"/>
            <p14:sldId id="278"/>
          </p14:sldIdLst>
        </p14:section>
        <p14:section name="版式2" id="{D713EA4A-A72B-4F3B-B6AC-EE698A80524E}">
          <p14:sldIdLst>
            <p14:sldId id="257"/>
            <p14:sldId id="267"/>
            <p14:sldId id="273"/>
            <p14:sldId id="296"/>
            <p14:sldId id="377"/>
            <p14:sldId id="378"/>
            <p14:sldId id="379"/>
            <p14:sldId id="380"/>
            <p14:sldId id="381"/>
            <p14:sldId id="382"/>
            <p14:sldId id="383"/>
            <p14:sldId id="384"/>
            <p14:sldId id="385"/>
            <p14:sldId id="294"/>
            <p14:sldId id="341"/>
            <p14:sldId id="387"/>
            <p14:sldId id="396"/>
            <p14:sldId id="397"/>
            <p14:sldId id="394"/>
            <p14:sldId id="395"/>
            <p14:sldId id="276"/>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yne" initials="W" lastIdx="1" clrIdx="0"/>
  <p:cmAuthor id="3" name="YUYU" initials="Y" lastIdx="1" clrIdx="2"/>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84787"/>
    <a:srgbClr val="D971AC"/>
    <a:srgbClr val="E9AECE"/>
    <a:srgbClr val="F4D3E4"/>
    <a:srgbClr val="DC80B4"/>
    <a:srgbClr val="11378C"/>
    <a:srgbClr val="193C96"/>
    <a:srgbClr val="9C9DCA"/>
    <a:srgbClr val="4F82D5"/>
    <a:srgbClr val="618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50" d="100"/>
          <a:sy n="150" d="100"/>
        </p:scale>
        <p:origin x="86" y="-6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8" Type="http://schemas.openxmlformats.org/officeDocument/2006/relationships/tags" Target="tags/tag534.xml"/><Relationship Id="rId67" Type="http://schemas.openxmlformats.org/officeDocument/2006/relationships/customXml" Target="../customXml/item4.xml"/><Relationship Id="rId66" Type="http://schemas.openxmlformats.org/officeDocument/2006/relationships/customXml" Target="../customXml/item3.xml"/><Relationship Id="rId65" Type="http://schemas.openxmlformats.org/officeDocument/2006/relationships/customXml" Target="../customXml/item2.xml"/><Relationship Id="rId64" Type="http://schemas.openxmlformats.org/officeDocument/2006/relationships/font" Target="fonts/font10.fntdata"/><Relationship Id="rId63" Type="http://schemas.openxmlformats.org/officeDocument/2006/relationships/font" Target="fonts/font9.fntdata"/><Relationship Id="rId62" Type="http://schemas.openxmlformats.org/officeDocument/2006/relationships/font" Target="fonts/font8.fntdata"/><Relationship Id="rId61" Type="http://schemas.openxmlformats.org/officeDocument/2006/relationships/font" Target="fonts/font7.fntdata"/><Relationship Id="rId60" Type="http://schemas.openxmlformats.org/officeDocument/2006/relationships/font" Target="fonts/font6.fntdata"/><Relationship Id="rId6" Type="http://schemas.openxmlformats.org/officeDocument/2006/relationships/slide" Target="slides/slide2.xml"/><Relationship Id="rId59" Type="http://schemas.openxmlformats.org/officeDocument/2006/relationships/font" Target="fonts/font5.fntdata"/><Relationship Id="rId58" Type="http://schemas.openxmlformats.org/officeDocument/2006/relationships/font" Target="fonts/font4.fntdata"/><Relationship Id="rId57" Type="http://schemas.openxmlformats.org/officeDocument/2006/relationships/font" Target="fonts/font3.fntdata"/><Relationship Id="rId56" Type="http://schemas.openxmlformats.org/officeDocument/2006/relationships/font" Target="fonts/font2.fntdata"/><Relationship Id="rId55" Type="http://schemas.openxmlformats.org/officeDocument/2006/relationships/font" Target="fonts/font1.fntdata"/><Relationship Id="rId54" Type="http://schemas.openxmlformats.org/officeDocument/2006/relationships/customXml" Target="../customXml/item1.xml"/><Relationship Id="rId53" Type="http://schemas.openxmlformats.org/officeDocument/2006/relationships/customXmlProps" Target="../customXml/itemProps530.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1.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notesMaster" Target="notesMasters/notesMaster1.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Workbook10.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412416655807"/>
          <c:y val="0.0985612089932975"/>
          <c:w val="0.563355292691356"/>
          <c:h val="0.845032869965197"/>
        </c:manualLayout>
      </c:layout>
      <c:pieChart>
        <c:varyColors val="1"/>
        <c:ser>
          <c:idx val="0"/>
          <c:order val="0"/>
          <c:tx>
            <c:strRef>
              <c:f>Sheet1!$B$1</c:f>
              <c:strCache>
                <c:ptCount val="1"/>
                <c:pt idx="0">
                  <c:v>销售额</c:v>
                </c:pt>
              </c:strCache>
            </c:strRef>
          </c:tx>
          <c:spPr/>
          <c:explosion val="0"/>
          <c:dPt>
            <c:idx val="0"/>
            <c:bubble3D val="0"/>
            <c:spPr>
              <a:solidFill>
                <a:srgbClr val="F4D3E4"/>
              </a:solidFill>
              <a:ln w="19050">
                <a:solidFill>
                  <a:schemeClr val="lt1"/>
                </a:solidFill>
              </a:ln>
              <a:effectLst/>
            </c:spPr>
          </c:dPt>
          <c:dPt>
            <c:idx val="1"/>
            <c:bubble3D val="0"/>
            <c:spPr>
              <a:solidFill>
                <a:srgbClr val="E9AECE"/>
              </a:solidFill>
              <a:ln w="19050">
                <a:solidFill>
                  <a:schemeClr val="lt1"/>
                </a:solidFill>
              </a:ln>
              <a:effectLst/>
            </c:spPr>
          </c:dPt>
          <c:dPt>
            <c:idx val="2"/>
            <c:bubble3D val="0"/>
            <c:spPr>
              <a:solidFill>
                <a:srgbClr val="FBE2BF"/>
              </a:solidFill>
              <a:ln w="19050">
                <a:noFill/>
              </a:ln>
              <a:effectLst/>
            </c:spPr>
          </c:dPt>
          <c:dPt>
            <c:idx val="3"/>
            <c:bubble3D val="0"/>
            <c:spPr>
              <a:solidFill>
                <a:srgbClr val="9C9DCA"/>
              </a:solidFill>
              <a:ln w="19050">
                <a:solidFill>
                  <a:schemeClr val="lt1"/>
                </a:solidFill>
              </a:ln>
              <a:effectLst/>
            </c:spPr>
          </c:dPt>
          <c:dLbls>
            <c:dLbl>
              <c:idx val="0"/>
              <c:layout>
                <c:manualLayout>
                  <c:x val="-0.0591903422686131"/>
                  <c:y val="0.078652323495293"/>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6</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11634952695233"/>
                  <c:y val="-0.109934931348747"/>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2</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0193678770495373"/>
                  <c:y val="0.0817194313416601"/>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n-ea"/>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2</c:v>
                </c:pt>
                <c:pt idx="1">
                  <c:v>6</c:v>
                </c:pt>
                <c:pt idx="2">
                  <c:v>1</c:v>
                </c:pt>
                <c:pt idx="3">
                  <c:v>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6345670523134"/>
          <c:y val="0.896285096712708"/>
          <c:w val="0.619938702559302"/>
          <c:h val="0.0677683563104718"/>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rgbClr val="E38D81"/>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6668AC">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4.4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1.8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218201846945194"/>
          <c:y val="0.0564939587150691"/>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no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zh-CN" sz="2400" b="0" i="0" u="none" strike="noStrike" kern="1200" spc="0" baseline="0">
                <a:solidFill>
                  <a:schemeClr val="tx1"/>
                </a:solidFill>
                <a:latin typeface="+mj-ea"/>
                <a:ea typeface="+mj-ea"/>
                <a:cs typeface="+mn-cs"/>
              </a:defRPr>
            </a:pPr>
            <a:r>
              <a:rPr lang="zh-CN" altLang="en-US" sz="1800" b="1" dirty="0">
                <a:solidFill>
                  <a:srgbClr val="23449B"/>
                </a:solidFill>
                <a:latin typeface="微软雅黑" panose="020B0503020204020204" charset="-122"/>
                <a:ea typeface="微软雅黑" panose="020B0503020204020204" charset="-122"/>
              </a:rPr>
              <a:t>请输入图表标题</a:t>
            </a:r>
            <a:endParaRPr lang="zh-CN" altLang="en-US" sz="1800" b="1" dirty="0">
              <a:solidFill>
                <a:srgbClr val="23449B"/>
              </a:solidFill>
              <a:latin typeface="微软雅黑" panose="020B0503020204020204" charset="-122"/>
              <a:ea typeface="微软雅黑" panose="020B0503020204020204" charset="-122"/>
            </a:endParaRPr>
          </a:p>
        </c:rich>
      </c:tx>
      <c:layout>
        <c:manualLayout>
          <c:xMode val="edge"/>
          <c:yMode val="edge"/>
          <c:x val="0.374808943244808"/>
          <c:y val="0.014543062650318"/>
        </c:manualLayout>
      </c:layout>
      <c:overlay val="0"/>
      <c:spPr>
        <a:noFill/>
        <a:ln>
          <a:noFill/>
        </a:ln>
        <a:effectLst/>
      </c:spPr>
    </c:title>
    <c:autoTitleDeleted val="0"/>
    <c:plotArea>
      <c:layout>
        <c:manualLayout>
          <c:layoutTarget val="inner"/>
          <c:xMode val="edge"/>
          <c:yMode val="edge"/>
          <c:x val="0.0371266731320488"/>
          <c:y val="0.197146746983732"/>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E9AECE"/>
                </a:gs>
                <a:gs pos="42000">
                  <a:srgbClr val="F4D7E7">
                    <a:alpha val="100000"/>
                  </a:srgbClr>
                </a:gs>
                <a:gs pos="0">
                  <a:srgbClr val="FFFFFF"/>
                </a:gs>
              </a:gsLst>
              <a:lin ang="16200000" scaled="1"/>
              <a:tileRect/>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40000">
                  <a:srgbClr val="CECEE5">
                    <a:alpha val="100000"/>
                  </a:srgbClr>
                </a:gs>
                <a:gs pos="100000">
                  <a:srgbClr val="9C9DCA"/>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1</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0.6</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F4C996"/>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3.2</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chemeClr val="tx1">
                    <a:lumMod val="65000"/>
                    <a:lumOff val="35000"/>
                  </a:schemeClr>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29283088"/>
        <c:crosses val="autoZero"/>
        <c:crossBetween val="between"/>
      </c:valAx>
      <c:spPr>
        <a:noFill/>
        <a:ln>
          <a:noFill/>
        </a:ln>
        <a:effectLst/>
      </c:spPr>
    </c:plotArea>
    <c:legend>
      <c:legendPos val="b"/>
      <c:layout>
        <c:manualLayout>
          <c:xMode val="edge"/>
          <c:yMode val="edge"/>
          <c:x val="0.334666770166064"/>
          <c:y val="0.126058455903974"/>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rgbClr val="8283BB"/>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F1C996">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2.4</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4.4</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1.8</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2.8</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359937913569153"/>
          <c:y val="0.0641275465013286"/>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89612139943481"/>
          <c:y val="0.182413165993845"/>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E9AECE"/>
                </a:gs>
                <a:gs pos="42000">
                  <a:srgbClr val="F4D7E7">
                    <a:alpha val="100000"/>
                  </a:srgbClr>
                </a:gs>
                <a:gs pos="0">
                  <a:srgbClr val="FFFFFF"/>
                </a:gs>
              </a:gsLst>
              <a:lin ang="16200000" scaled="1"/>
              <a:tileRect/>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61000">
                  <a:srgbClr val="CECEE5">
                    <a:alpha val="100000"/>
                  </a:srgbClr>
                </a:gs>
                <a:gs pos="100000">
                  <a:srgbClr val="9C9DCA"/>
                </a:gs>
                <a:gs pos="100000">
                  <a:srgbClr val="FFFFFF"/>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1</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0.6</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F3D0A8"/>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3.2</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chemeClr val="tx1">
                    <a:lumMod val="65000"/>
                    <a:lumOff val="35000"/>
                  </a:schemeClr>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29283088"/>
        <c:crosses val="autoZero"/>
        <c:crossBetween val="between"/>
      </c:valAx>
      <c:spPr>
        <a:noFill/>
        <a:ln>
          <a:noFill/>
        </a:ln>
        <a:effectLst/>
      </c:spPr>
    </c:plotArea>
    <c:legend>
      <c:legendPos val="b"/>
      <c:layout>
        <c:manualLayout>
          <c:xMode val="edge"/>
          <c:yMode val="edge"/>
          <c:x val="0.287198248119555"/>
          <c:y val="0.103886446300811"/>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rgbClr val="E38D81"/>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6668AC">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4.4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1.8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218201846945194"/>
          <c:y val="0.0564939587150691"/>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no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412416655807"/>
          <c:y val="0.0985612089932975"/>
          <c:w val="0.563355292691356"/>
          <c:h val="0.845032869965197"/>
        </c:manualLayout>
      </c:layout>
      <c:pieChart>
        <c:varyColors val="1"/>
        <c:ser>
          <c:idx val="0"/>
          <c:order val="0"/>
          <c:tx>
            <c:strRef>
              <c:f>Sheet1!$B$1</c:f>
              <c:strCache>
                <c:ptCount val="1"/>
                <c:pt idx="0">
                  <c:v>销售额</c:v>
                </c:pt>
              </c:strCache>
            </c:strRef>
          </c:tx>
          <c:spPr/>
          <c:explosion val="0"/>
          <c:dPt>
            <c:idx val="0"/>
            <c:bubble3D val="0"/>
            <c:spPr>
              <a:solidFill>
                <a:srgbClr val="F4D3E4"/>
              </a:solidFill>
              <a:ln w="19050">
                <a:solidFill>
                  <a:schemeClr val="lt1"/>
                </a:solidFill>
              </a:ln>
              <a:effectLst/>
            </c:spPr>
          </c:dPt>
          <c:dPt>
            <c:idx val="1"/>
            <c:bubble3D val="0"/>
            <c:spPr>
              <a:solidFill>
                <a:srgbClr val="E9AECE"/>
              </a:solidFill>
              <a:ln w="19050">
                <a:solidFill>
                  <a:schemeClr val="lt1"/>
                </a:solidFill>
              </a:ln>
              <a:effectLst/>
            </c:spPr>
          </c:dPt>
          <c:dPt>
            <c:idx val="2"/>
            <c:bubble3D val="0"/>
            <c:spPr>
              <a:solidFill>
                <a:srgbClr val="FBE2BF"/>
              </a:solidFill>
              <a:ln w="19050">
                <a:noFill/>
              </a:ln>
              <a:effectLst/>
            </c:spPr>
          </c:dPt>
          <c:dPt>
            <c:idx val="3"/>
            <c:bubble3D val="0"/>
            <c:spPr>
              <a:solidFill>
                <a:srgbClr val="9C9DCA"/>
              </a:solidFill>
              <a:ln w="19050">
                <a:solidFill>
                  <a:schemeClr val="lt1"/>
                </a:solidFill>
              </a:ln>
              <a:effectLst/>
            </c:spPr>
          </c:dPt>
          <c:dLbls>
            <c:dLbl>
              <c:idx val="0"/>
              <c:layout>
                <c:manualLayout>
                  <c:x val="-0.0591903422686131"/>
                  <c:y val="0.078652323495293"/>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6</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11634952695233"/>
                  <c:y val="-0.109934931348747"/>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2</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0193678770495373"/>
                  <c:y val="0.0817194313416601"/>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n-ea"/>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2</c:v>
                </c:pt>
                <c:pt idx="1">
                  <c:v>6</c:v>
                </c:pt>
                <c:pt idx="2">
                  <c:v>1</c:v>
                </c:pt>
                <c:pt idx="3">
                  <c:v>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6345670523134"/>
          <c:y val="0.896285096712708"/>
          <c:w val="0.619938702559302"/>
          <c:h val="0.0677683563104718"/>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zh-CN" sz="2400" b="0" i="0" u="none" strike="noStrike" kern="1200" spc="0" baseline="0">
                <a:solidFill>
                  <a:schemeClr val="tx1"/>
                </a:solidFill>
                <a:latin typeface="+mj-ea"/>
                <a:ea typeface="+mj-ea"/>
                <a:cs typeface="+mn-cs"/>
              </a:defRPr>
            </a:pPr>
            <a:r>
              <a:rPr lang="zh-CN" altLang="en-US" sz="1800" b="1" dirty="0">
                <a:solidFill>
                  <a:srgbClr val="23449B"/>
                </a:solidFill>
                <a:latin typeface="微软雅黑" panose="020B0503020204020204" charset="-122"/>
                <a:ea typeface="微软雅黑" panose="020B0503020204020204" charset="-122"/>
              </a:rPr>
              <a:t>请输入图表标题</a:t>
            </a:r>
            <a:endParaRPr lang="zh-CN" altLang="en-US" sz="1800" b="1" dirty="0">
              <a:solidFill>
                <a:srgbClr val="23449B"/>
              </a:solidFill>
              <a:latin typeface="微软雅黑" panose="020B0503020204020204" charset="-122"/>
              <a:ea typeface="微软雅黑" panose="020B0503020204020204" charset="-122"/>
            </a:endParaRPr>
          </a:p>
        </c:rich>
      </c:tx>
      <c:layout>
        <c:manualLayout>
          <c:xMode val="edge"/>
          <c:yMode val="edge"/>
          <c:x val="0.374808943244808"/>
          <c:y val="0.014543062650318"/>
        </c:manualLayout>
      </c:layout>
      <c:overlay val="0"/>
      <c:spPr>
        <a:noFill/>
        <a:ln>
          <a:noFill/>
        </a:ln>
        <a:effectLst/>
      </c:spPr>
    </c:title>
    <c:autoTitleDeleted val="0"/>
    <c:plotArea>
      <c:layout>
        <c:manualLayout>
          <c:layoutTarget val="inner"/>
          <c:xMode val="edge"/>
          <c:yMode val="edge"/>
          <c:x val="0.0371266731320488"/>
          <c:y val="0.197146746983732"/>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E9AECE"/>
                </a:gs>
                <a:gs pos="42000">
                  <a:srgbClr val="F4D7E7">
                    <a:alpha val="100000"/>
                  </a:srgbClr>
                </a:gs>
                <a:gs pos="0">
                  <a:srgbClr val="FFFFFF"/>
                </a:gs>
              </a:gsLst>
              <a:lin ang="16200000" scaled="1"/>
              <a:tileRect/>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40000">
                  <a:srgbClr val="CECEE5">
                    <a:alpha val="100000"/>
                  </a:srgbClr>
                </a:gs>
                <a:gs pos="100000">
                  <a:srgbClr val="9C9DCA"/>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1</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0.6</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F4C996"/>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3.2</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chemeClr val="tx1">
                    <a:lumMod val="65000"/>
                    <a:lumOff val="35000"/>
                  </a:schemeClr>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29283088"/>
        <c:crosses val="autoZero"/>
        <c:crossBetween val="between"/>
      </c:valAx>
      <c:spPr>
        <a:noFill/>
        <a:ln>
          <a:noFill/>
        </a:ln>
        <a:effectLst/>
      </c:spPr>
    </c:plotArea>
    <c:legend>
      <c:legendPos val="b"/>
      <c:layout>
        <c:manualLayout>
          <c:xMode val="edge"/>
          <c:yMode val="edge"/>
          <c:x val="0.334666770166064"/>
          <c:y val="0.126058455903974"/>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rgbClr val="8283BB"/>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F1C996">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2.4</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4.4</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1.8</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E9A657"/>
                        </a:solidFill>
                      </a:rPr>
                      <a:t>2.8</a:t>
                    </a:r>
                    <a:endParaRPr lang="en-US" altLang="zh-CN">
                      <a:solidFill>
                        <a:srgbClr val="E9A657"/>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359937913569153"/>
          <c:y val="0.0641275465013286"/>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89612139943481"/>
          <c:y val="0.182413165993845"/>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E9AECE"/>
                </a:gs>
                <a:gs pos="42000">
                  <a:srgbClr val="F4D7E7">
                    <a:alpha val="100000"/>
                  </a:srgbClr>
                </a:gs>
                <a:gs pos="0">
                  <a:srgbClr val="FFFFFF"/>
                </a:gs>
              </a:gsLst>
              <a:lin ang="16200000" scaled="1"/>
              <a:tileRect/>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61000">
                  <a:srgbClr val="CECEE5">
                    <a:alpha val="100000"/>
                  </a:srgbClr>
                </a:gs>
                <a:gs pos="100000">
                  <a:srgbClr val="9C9DCA"/>
                </a:gs>
                <a:gs pos="100000">
                  <a:srgbClr val="FFFFFF"/>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1</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0.6</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F3D0A8"/>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3.2</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chemeClr val="tx1">
                    <a:lumMod val="65000"/>
                    <a:lumOff val="35000"/>
                  </a:schemeClr>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29283088"/>
        <c:crosses val="autoZero"/>
        <c:crossBetween val="between"/>
      </c:valAx>
      <c:spPr>
        <a:noFill/>
        <a:ln>
          <a:noFill/>
        </a:ln>
        <a:effectLst/>
      </c:spPr>
    </c:plotArea>
    <c:legend>
      <c:legendPos val="b"/>
      <c:layout>
        <c:manualLayout>
          <c:xMode val="edge"/>
          <c:yMode val="edge"/>
          <c:x val="0.287198248119555"/>
          <c:y val="0.103886446300811"/>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24.xml"/><Relationship Id="rId3" Type="http://schemas.openxmlformats.org/officeDocument/2006/relationships/image" Target="../media/image1.png"/><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tags" Target="../tags/tag27.xml"/><Relationship Id="rId5" Type="http://schemas.openxmlformats.org/officeDocument/2006/relationships/image" Target="../media/image7.png"/><Relationship Id="rId4" Type="http://schemas.openxmlformats.org/officeDocument/2006/relationships/tags" Target="../tags/tag26.xml"/><Relationship Id="rId3" Type="http://schemas.openxmlformats.org/officeDocument/2006/relationships/image" Target="../media/image6.png"/><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4.png"/><Relationship Id="rId6" Type="http://schemas.openxmlformats.org/officeDocument/2006/relationships/tags" Target="../tags/tag30.xml"/><Relationship Id="rId5" Type="http://schemas.openxmlformats.org/officeDocument/2006/relationships/image" Target="../media/image7.png"/><Relationship Id="rId4" Type="http://schemas.openxmlformats.org/officeDocument/2006/relationships/tags" Target="../tags/tag29.xml"/><Relationship Id="rId3" Type="http://schemas.openxmlformats.org/officeDocument/2006/relationships/image" Target="../media/image6.png"/><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2.xml"/><Relationship Id="rId4" Type="http://schemas.openxmlformats.org/officeDocument/2006/relationships/image" Target="../media/image1.png"/><Relationship Id="rId3" Type="http://schemas.openxmlformats.org/officeDocument/2006/relationships/tags" Target="../tags/tag31.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34.xml"/><Relationship Id="rId4" Type="http://schemas.openxmlformats.org/officeDocument/2006/relationships/image" Target="../media/image1.png"/><Relationship Id="rId3" Type="http://schemas.openxmlformats.org/officeDocument/2006/relationships/tags" Target="../tags/tag33.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36.xml"/><Relationship Id="rId4" Type="http://schemas.openxmlformats.org/officeDocument/2006/relationships/image" Target="../media/image1.png"/><Relationship Id="rId3" Type="http://schemas.openxmlformats.org/officeDocument/2006/relationships/tags" Target="../tags/tag35.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3.xml"/><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39.xml"/><Relationship Id="rId5" Type="http://schemas.openxmlformats.org/officeDocument/2006/relationships/image" Target="../media/image1.png"/><Relationship Id="rId4" Type="http://schemas.openxmlformats.org/officeDocument/2006/relationships/tags" Target="../tags/tag38.xml"/><Relationship Id="rId3" Type="http://schemas.openxmlformats.org/officeDocument/2006/relationships/image" Target="../media/image3.png"/><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4.png"/><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image" Target="../media/image1.png"/><Relationship Id="rId4" Type="http://schemas.openxmlformats.org/officeDocument/2006/relationships/tags" Target="../tags/tag46.xml"/><Relationship Id="rId3" Type="http://schemas.openxmlformats.org/officeDocument/2006/relationships/image" Target="../media/image3.png"/><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image" Target="../media/image1.png"/><Relationship Id="rId3" Type="http://schemas.openxmlformats.org/officeDocument/2006/relationships/tags" Target="../tags/tag48.xm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52.xml"/><Relationship Id="rId3" Type="http://schemas.openxmlformats.org/officeDocument/2006/relationships/image" Target="../media/image1.png"/><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image" Target="../media/image9.png"/><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5" Type="http://schemas.openxmlformats.org/officeDocument/2006/relationships/tags" Target="../tags/tag5.xml"/><Relationship Id="rId4" Type="http://schemas.openxmlformats.org/officeDocument/2006/relationships/image" Target="../media/image1.png"/><Relationship Id="rId3" Type="http://schemas.openxmlformats.org/officeDocument/2006/relationships/tags" Target="../tags/tag4.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tags" Target="../tags/tag58.xml"/><Relationship Id="rId5" Type="http://schemas.openxmlformats.org/officeDocument/2006/relationships/image" Target="../media/image7.png"/><Relationship Id="rId4" Type="http://schemas.openxmlformats.org/officeDocument/2006/relationships/tags" Target="../tags/tag57.xml"/><Relationship Id="rId3" Type="http://schemas.openxmlformats.org/officeDocument/2006/relationships/image" Target="../media/image6.png"/><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4.png"/><Relationship Id="rId6" Type="http://schemas.openxmlformats.org/officeDocument/2006/relationships/tags" Target="../tags/tag61.xml"/><Relationship Id="rId5" Type="http://schemas.openxmlformats.org/officeDocument/2006/relationships/image" Target="../media/image7.png"/><Relationship Id="rId4" Type="http://schemas.openxmlformats.org/officeDocument/2006/relationships/tags" Target="../tags/tag60.xml"/><Relationship Id="rId3" Type="http://schemas.openxmlformats.org/officeDocument/2006/relationships/image" Target="../media/image6.png"/><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image" Target="../media/image7.png"/><Relationship Id="rId4" Type="http://schemas.openxmlformats.org/officeDocument/2006/relationships/tags" Target="../tags/tag63.xml"/><Relationship Id="rId3" Type="http://schemas.openxmlformats.org/officeDocument/2006/relationships/image" Target="../media/image6.png"/><Relationship Id="rId2" Type="http://schemas.openxmlformats.org/officeDocument/2006/relationships/tags" Target="../tags/tag62.xml"/><Relationship Id="rId16" Type="http://schemas.openxmlformats.org/officeDocument/2006/relationships/image" Target="../media/image8.png"/><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tags" Target="../tags/tag74.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5" Type="http://schemas.openxmlformats.org/officeDocument/2006/relationships/tags" Target="../tags/tag76.xml"/><Relationship Id="rId4" Type="http://schemas.openxmlformats.org/officeDocument/2006/relationships/image" Target="../media/image1.png"/><Relationship Id="rId3" Type="http://schemas.openxmlformats.org/officeDocument/2006/relationships/tags" Target="../tags/tag75.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78.xml"/><Relationship Id="rId4" Type="http://schemas.openxmlformats.org/officeDocument/2006/relationships/image" Target="../media/image1.png"/><Relationship Id="rId3" Type="http://schemas.openxmlformats.org/officeDocument/2006/relationships/tags" Target="../tags/tag77.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5" Type="http://schemas.openxmlformats.org/officeDocument/2006/relationships/tags" Target="../tags/tag80.xml"/><Relationship Id="rId4" Type="http://schemas.openxmlformats.org/officeDocument/2006/relationships/image" Target="../media/image1.png"/><Relationship Id="rId3" Type="http://schemas.openxmlformats.org/officeDocument/2006/relationships/tags" Target="../tags/tag79.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6" Type="http://schemas.openxmlformats.org/officeDocument/2006/relationships/tags" Target="../tags/tag83.xml"/><Relationship Id="rId5" Type="http://schemas.openxmlformats.org/officeDocument/2006/relationships/image" Target="../media/image1.png"/><Relationship Id="rId4" Type="http://schemas.openxmlformats.org/officeDocument/2006/relationships/tags" Target="../tags/tag82.xml"/><Relationship Id="rId3" Type="http://schemas.openxmlformats.org/officeDocument/2006/relationships/image" Target="../media/image3.png"/><Relationship Id="rId2" Type="http://schemas.openxmlformats.org/officeDocument/2006/relationships/tags" Target="../tags/tag81.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4.png"/><Relationship Id="rId2" Type="http://schemas.openxmlformats.org/officeDocument/2006/relationships/tags" Target="../tags/tag84.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image" Target="../media/image1.png"/><Relationship Id="rId4" Type="http://schemas.openxmlformats.org/officeDocument/2006/relationships/tags" Target="../tags/tag90.xml"/><Relationship Id="rId3" Type="http://schemas.openxmlformats.org/officeDocument/2006/relationships/image" Target="../media/image3.png"/><Relationship Id="rId2" Type="http://schemas.openxmlformats.org/officeDocument/2006/relationships/tags" Target="../tags/tag89.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image" Target="../media/image1.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image" Target="../media/image10.jpeg"/><Relationship Id="rId4" Type="http://schemas.openxmlformats.org/officeDocument/2006/relationships/tags" Target="../tags/tag93.xml"/><Relationship Id="rId3" Type="http://schemas.openxmlformats.org/officeDocument/2006/relationships/image" Target="../media/image1.png"/><Relationship Id="rId2" Type="http://schemas.openxmlformats.org/officeDocument/2006/relationships/tags" Target="../tags/tag92.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4" Type="http://schemas.openxmlformats.org/officeDocument/2006/relationships/tags" Target="../tags/tag95.xml"/><Relationship Id="rId3" Type="http://schemas.openxmlformats.org/officeDocument/2006/relationships/image" Target="../media/image1.png"/><Relationship Id="rId2" Type="http://schemas.openxmlformats.org/officeDocument/2006/relationships/tags" Target="../tags/tag94.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96.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99.xml"/><Relationship Id="rId5" Type="http://schemas.openxmlformats.org/officeDocument/2006/relationships/image" Target="../media/image1.png"/><Relationship Id="rId4" Type="http://schemas.openxmlformats.org/officeDocument/2006/relationships/tags" Target="../tags/tag98.xml"/><Relationship Id="rId3" Type="http://schemas.openxmlformats.org/officeDocument/2006/relationships/image" Target="../media/image10.jpeg"/><Relationship Id="rId2" Type="http://schemas.openxmlformats.org/officeDocument/2006/relationships/tags" Target="../tags/tag97.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tags" Target="../tags/tag102.xml"/><Relationship Id="rId5" Type="http://schemas.openxmlformats.org/officeDocument/2006/relationships/image" Target="../media/image7.png"/><Relationship Id="rId4" Type="http://schemas.openxmlformats.org/officeDocument/2006/relationships/tags" Target="../tags/tag101.xml"/><Relationship Id="rId3" Type="http://schemas.openxmlformats.org/officeDocument/2006/relationships/image" Target="../media/image6.png"/><Relationship Id="rId2" Type="http://schemas.openxmlformats.org/officeDocument/2006/relationships/tags" Target="../tags/tag100.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4.png"/><Relationship Id="rId6" Type="http://schemas.openxmlformats.org/officeDocument/2006/relationships/tags" Target="../tags/tag105.xml"/><Relationship Id="rId5" Type="http://schemas.openxmlformats.org/officeDocument/2006/relationships/image" Target="../media/image7.png"/><Relationship Id="rId4" Type="http://schemas.openxmlformats.org/officeDocument/2006/relationships/tags" Target="../tags/tag104.xml"/><Relationship Id="rId3" Type="http://schemas.openxmlformats.org/officeDocument/2006/relationships/image" Target="../media/image6.png"/><Relationship Id="rId2" Type="http://schemas.openxmlformats.org/officeDocument/2006/relationships/tags" Target="../tags/tag103.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9.xml"/><Relationship Id="rId3" Type="http://schemas.openxmlformats.org/officeDocument/2006/relationships/image" Target="../media/image1.png"/><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4.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7.xml"/><Relationship Id="rId5" Type="http://schemas.openxmlformats.org/officeDocument/2006/relationships/image" Target="../media/image1.png"/><Relationship Id="rId4" Type="http://schemas.openxmlformats.org/officeDocument/2006/relationships/tags" Target="../tags/tag16.xml"/><Relationship Id="rId3" Type="http://schemas.openxmlformats.org/officeDocument/2006/relationships/image" Target="../media/image3.png"/><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tags" Target="../tags/tag19.xml"/><Relationship Id="rId3" Type="http://schemas.openxmlformats.org/officeDocument/2006/relationships/image" Target="../media/image1.png"/><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21.xml"/><Relationship Id="rId3" Type="http://schemas.openxmlformats.org/officeDocument/2006/relationships/image" Target="../media/image1.png"/><Relationship Id="rId2" Type="http://schemas.openxmlformats.org/officeDocument/2006/relationships/tags" Target="../tags/tag2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20" name="矩形: 圆角 34"/>
          <p:cNvSpPr/>
          <p:nvPr userDrawn="1">
            <p:custDataLst>
              <p:tags r:id="rId2"/>
            </p:custDataLst>
          </p:nvPr>
        </p:nvSpPr>
        <p:spPr>
          <a:xfrm>
            <a:off x="229532" y="4359954"/>
            <a:ext cx="2848948" cy="809625"/>
          </a:xfrm>
          <a:prstGeom prst="roundRect">
            <a:avLst>
              <a:gd name="adj" fmla="val 8089"/>
            </a:avLst>
          </a:prstGeom>
          <a:solidFill>
            <a:srgbClr val="0C2560"/>
          </a:solidFill>
          <a:ln>
            <a:solidFill>
              <a:srgbClr val="003D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章节页2">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54" name="图片 53" descr="紫色条带"/>
          <p:cNvPicPr>
            <a:picLocks noChangeAspect="1"/>
          </p:cNvPicPr>
          <p:nvPr userDrawn="1">
            <p:custDataLst>
              <p:tags r:id="rId2"/>
            </p:custDataLst>
          </p:nvPr>
        </p:nvPicPr>
        <p:blipFill>
          <a:blip r:embed="rId3"/>
          <a:srcRect t="31704" r="1873" b="30112"/>
          <a:stretch>
            <a:fillRect/>
          </a:stretch>
        </p:blipFill>
        <p:spPr>
          <a:xfrm>
            <a:off x="635" y="3881120"/>
            <a:ext cx="12204700" cy="3000375"/>
          </a:xfrm>
          <a:prstGeom prst="rect">
            <a:avLst/>
          </a:prstGeom>
        </p:spPr>
      </p:pic>
      <p:sp>
        <p:nvSpPr>
          <p:cNvPr id="28" name="任意多边形 27"/>
          <p:cNvSpPr/>
          <p:nvPr userDrawn="1"/>
        </p:nvSpPr>
        <p:spPr>
          <a:xfrm>
            <a:off x="0" y="-24765"/>
            <a:ext cx="12205335" cy="6894830"/>
          </a:xfrm>
          <a:custGeom>
            <a:avLst/>
            <a:gdLst/>
            <a:ahLst/>
            <a:cxnLst>
              <a:cxn ang="3">
                <a:pos x="hc" y="t"/>
              </a:cxn>
              <a:cxn ang="cd2">
                <a:pos x="l" y="vc"/>
              </a:cxn>
              <a:cxn ang="cd4">
                <a:pos x="hc" y="b"/>
              </a:cxn>
              <a:cxn ang="0">
                <a:pos x="r" y="vc"/>
              </a:cxn>
            </a:cxnLst>
            <a:rect l="l" t="t" r="r" b="b"/>
            <a:pathLst>
              <a:path w="19258" h="10858">
                <a:moveTo>
                  <a:pt x="0" y="0"/>
                </a:moveTo>
                <a:lnTo>
                  <a:pt x="19258" y="0"/>
                </a:lnTo>
                <a:lnTo>
                  <a:pt x="19258" y="10858"/>
                </a:lnTo>
                <a:lnTo>
                  <a:pt x="19231" y="10858"/>
                </a:lnTo>
                <a:lnTo>
                  <a:pt x="19231" y="8490"/>
                </a:lnTo>
                <a:cubicBezTo>
                  <a:pt x="19231" y="8109"/>
                  <a:pt x="18923" y="7801"/>
                  <a:pt x="18542" y="7801"/>
                </a:cubicBezTo>
                <a:cubicBezTo>
                  <a:pt x="18161" y="7801"/>
                  <a:pt x="17853" y="8109"/>
                  <a:pt x="17853" y="8490"/>
                </a:cubicBezTo>
                <a:lnTo>
                  <a:pt x="17853" y="10858"/>
                </a:lnTo>
                <a:lnTo>
                  <a:pt x="17608" y="10858"/>
                </a:lnTo>
                <a:lnTo>
                  <a:pt x="17608" y="8490"/>
                </a:lnTo>
                <a:cubicBezTo>
                  <a:pt x="17608" y="8109"/>
                  <a:pt x="17300" y="7801"/>
                  <a:pt x="16919" y="7801"/>
                </a:cubicBezTo>
                <a:cubicBezTo>
                  <a:pt x="16538" y="7801"/>
                  <a:pt x="16230" y="8109"/>
                  <a:pt x="16230" y="8490"/>
                </a:cubicBezTo>
                <a:lnTo>
                  <a:pt x="16230" y="10858"/>
                </a:lnTo>
                <a:lnTo>
                  <a:pt x="15985" y="10858"/>
                </a:lnTo>
                <a:lnTo>
                  <a:pt x="15985" y="8192"/>
                </a:lnTo>
                <a:cubicBezTo>
                  <a:pt x="15985" y="7811"/>
                  <a:pt x="15677" y="7503"/>
                  <a:pt x="15296" y="7503"/>
                </a:cubicBezTo>
                <a:cubicBezTo>
                  <a:pt x="14915" y="7503"/>
                  <a:pt x="14607" y="7811"/>
                  <a:pt x="14607" y="8192"/>
                </a:cubicBezTo>
                <a:lnTo>
                  <a:pt x="14607" y="10858"/>
                </a:lnTo>
                <a:lnTo>
                  <a:pt x="14362" y="10858"/>
                </a:lnTo>
                <a:lnTo>
                  <a:pt x="14362" y="8490"/>
                </a:lnTo>
                <a:cubicBezTo>
                  <a:pt x="14362" y="8109"/>
                  <a:pt x="14054" y="7801"/>
                  <a:pt x="13673" y="7801"/>
                </a:cubicBezTo>
                <a:cubicBezTo>
                  <a:pt x="13292" y="7801"/>
                  <a:pt x="12984" y="8109"/>
                  <a:pt x="12984" y="8490"/>
                </a:cubicBezTo>
                <a:lnTo>
                  <a:pt x="12984" y="10858"/>
                </a:lnTo>
                <a:lnTo>
                  <a:pt x="12739" y="10858"/>
                </a:lnTo>
                <a:lnTo>
                  <a:pt x="12739" y="8332"/>
                </a:lnTo>
                <a:cubicBezTo>
                  <a:pt x="12739" y="7951"/>
                  <a:pt x="12431" y="7643"/>
                  <a:pt x="12050" y="7643"/>
                </a:cubicBezTo>
                <a:cubicBezTo>
                  <a:pt x="11669" y="7643"/>
                  <a:pt x="11361" y="7951"/>
                  <a:pt x="11361" y="8332"/>
                </a:cubicBezTo>
                <a:lnTo>
                  <a:pt x="11361" y="10858"/>
                </a:lnTo>
                <a:lnTo>
                  <a:pt x="11116" y="10858"/>
                </a:lnTo>
                <a:lnTo>
                  <a:pt x="11116" y="8844"/>
                </a:lnTo>
                <a:cubicBezTo>
                  <a:pt x="11116" y="8463"/>
                  <a:pt x="10808" y="8155"/>
                  <a:pt x="10427" y="8155"/>
                </a:cubicBezTo>
                <a:cubicBezTo>
                  <a:pt x="10046" y="8155"/>
                  <a:pt x="9738" y="8463"/>
                  <a:pt x="9738" y="8844"/>
                </a:cubicBezTo>
                <a:lnTo>
                  <a:pt x="9738" y="10858"/>
                </a:lnTo>
                <a:lnTo>
                  <a:pt x="9493" y="10858"/>
                </a:lnTo>
                <a:lnTo>
                  <a:pt x="9493" y="8490"/>
                </a:lnTo>
                <a:cubicBezTo>
                  <a:pt x="9493" y="8109"/>
                  <a:pt x="9185" y="7801"/>
                  <a:pt x="8804" y="7801"/>
                </a:cubicBezTo>
                <a:cubicBezTo>
                  <a:pt x="8423" y="7801"/>
                  <a:pt x="8115" y="8109"/>
                  <a:pt x="8115" y="8490"/>
                </a:cubicBezTo>
                <a:lnTo>
                  <a:pt x="8115" y="10858"/>
                </a:lnTo>
                <a:lnTo>
                  <a:pt x="7870" y="10858"/>
                </a:lnTo>
                <a:lnTo>
                  <a:pt x="7870" y="8844"/>
                </a:lnTo>
                <a:cubicBezTo>
                  <a:pt x="7870" y="8463"/>
                  <a:pt x="7562" y="8155"/>
                  <a:pt x="7181" y="8155"/>
                </a:cubicBezTo>
                <a:cubicBezTo>
                  <a:pt x="6800" y="8155"/>
                  <a:pt x="6492" y="8463"/>
                  <a:pt x="6492" y="8844"/>
                </a:cubicBezTo>
                <a:lnTo>
                  <a:pt x="6492" y="10858"/>
                </a:lnTo>
                <a:lnTo>
                  <a:pt x="6247" y="10858"/>
                </a:lnTo>
                <a:lnTo>
                  <a:pt x="6247" y="8332"/>
                </a:lnTo>
                <a:cubicBezTo>
                  <a:pt x="6247" y="7951"/>
                  <a:pt x="5939" y="7643"/>
                  <a:pt x="5558" y="7643"/>
                </a:cubicBezTo>
                <a:cubicBezTo>
                  <a:pt x="5177" y="7643"/>
                  <a:pt x="4869" y="7951"/>
                  <a:pt x="4869" y="8332"/>
                </a:cubicBezTo>
                <a:lnTo>
                  <a:pt x="4869" y="10858"/>
                </a:lnTo>
                <a:lnTo>
                  <a:pt x="4624" y="10858"/>
                </a:lnTo>
                <a:lnTo>
                  <a:pt x="4624" y="8686"/>
                </a:lnTo>
                <a:cubicBezTo>
                  <a:pt x="4624" y="8305"/>
                  <a:pt x="4316" y="7997"/>
                  <a:pt x="3935" y="7997"/>
                </a:cubicBezTo>
                <a:cubicBezTo>
                  <a:pt x="3554" y="7997"/>
                  <a:pt x="3246" y="8305"/>
                  <a:pt x="3246" y="8686"/>
                </a:cubicBezTo>
                <a:lnTo>
                  <a:pt x="3246" y="10858"/>
                </a:lnTo>
                <a:lnTo>
                  <a:pt x="3001" y="10858"/>
                </a:lnTo>
                <a:lnTo>
                  <a:pt x="3001" y="8332"/>
                </a:lnTo>
                <a:cubicBezTo>
                  <a:pt x="3001" y="7951"/>
                  <a:pt x="2693" y="7643"/>
                  <a:pt x="2312" y="7643"/>
                </a:cubicBezTo>
                <a:cubicBezTo>
                  <a:pt x="1931" y="7643"/>
                  <a:pt x="1623" y="7951"/>
                  <a:pt x="1623" y="8332"/>
                </a:cubicBezTo>
                <a:lnTo>
                  <a:pt x="1623" y="10858"/>
                </a:lnTo>
                <a:lnTo>
                  <a:pt x="1378" y="10858"/>
                </a:lnTo>
                <a:lnTo>
                  <a:pt x="1378" y="8686"/>
                </a:lnTo>
                <a:cubicBezTo>
                  <a:pt x="1378" y="8305"/>
                  <a:pt x="1070" y="7997"/>
                  <a:pt x="689" y="7997"/>
                </a:cubicBezTo>
                <a:cubicBezTo>
                  <a:pt x="308" y="7997"/>
                  <a:pt x="0" y="8305"/>
                  <a:pt x="0" y="8686"/>
                </a:cubicBezTo>
                <a:lnTo>
                  <a:pt x="0" y="0"/>
                </a:lnTo>
                <a:close/>
              </a:path>
            </a:pathLst>
          </a:custGeom>
          <a:pattFill prst="ltUpDiag">
            <a:fgClr>
              <a:schemeClr val="bg1"/>
            </a:fgClr>
            <a:bgClr>
              <a:srgbClr val="F7F5FA"/>
            </a:bgClr>
          </a:patt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章节页3">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0430" y="431800"/>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标题和内容">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4" name="图片 3" descr="SWU青春版图片修改版.2"/>
          <p:cNvPicPr>
            <a:picLocks noChangeAspect="1"/>
          </p:cNvPicPr>
          <p:nvPr userDrawn="1"/>
        </p:nvPicPr>
        <p:blipFill>
          <a:blip r:embed="rId2"/>
          <a:stretch>
            <a:fillRect/>
          </a:stretch>
        </p:blipFill>
        <p:spPr>
          <a:xfrm>
            <a:off x="0" y="3909695"/>
            <a:ext cx="12192000" cy="294830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结尾页1">
    <p:bg>
      <p:bgPr>
        <a:solidFill>
          <a:schemeClr val="bg1"/>
        </a:solidFill>
        <a:effectLst/>
      </p:bgPr>
    </p:bg>
    <p:spTree>
      <p:nvGrpSpPr>
        <p:cNvPr id="1" name=""/>
        <p:cNvGrpSpPr/>
        <p:nvPr/>
      </p:nvGrpSpPr>
      <p:grpSpPr>
        <a:xfrm>
          <a:off x="0" y="0"/>
          <a:ext cx="0" cy="0"/>
          <a:chOff x="0" y="0"/>
          <a:chExt cx="0" cy="0"/>
        </a:xfrm>
      </p:grpSpPr>
      <p:pic>
        <p:nvPicPr>
          <p:cNvPr id="4" name="图片 3" descr="SWU青春版图片修改版.2"/>
          <p:cNvPicPr>
            <a:picLocks noChangeAspect="1"/>
          </p:cNvPicPr>
          <p:nvPr userDrawn="1"/>
        </p:nvPicPr>
        <p:blipFill>
          <a:blip r:embed="rId2"/>
          <a:srcRect b="28861"/>
          <a:stretch>
            <a:fillRect/>
          </a:stretch>
        </p:blipFill>
        <p:spPr>
          <a:xfrm>
            <a:off x="0" y="4763770"/>
            <a:ext cx="12192000" cy="209423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
    <p:bg>
      <p:bgPr>
        <a:pattFill prst="dkUpDiag">
          <a:fgClr>
            <a:schemeClr val="bg1"/>
          </a:fgClr>
          <a:bgClr>
            <a:srgbClr val="FDF6F6"/>
          </a:bgClr>
        </a:pattFill>
        <a:effectLst/>
      </p:bgPr>
    </p:bg>
    <p:spTree>
      <p:nvGrpSpPr>
        <p:cNvPr id="1" name=""/>
        <p:cNvGrpSpPr/>
        <p:nvPr/>
      </p:nvGrpSpPr>
      <p:grpSpPr>
        <a:xfrm>
          <a:off x="0" y="0"/>
          <a:ext cx="0" cy="0"/>
          <a:chOff x="0" y="0"/>
          <a:chExt cx="0" cy="0"/>
        </a:xfrm>
      </p:grpSpPr>
      <p:pic>
        <p:nvPicPr>
          <p:cNvPr id="4" name="图片 3"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5000">
                <a:srgbClr val="F1CDD5"/>
              </a:gs>
              <a:gs pos="0">
                <a:srgbClr val="DCB4F2"/>
              </a:gs>
              <a:gs pos="100000">
                <a:srgbClr val="D971AC"/>
              </a:gs>
            </a:gsLst>
            <a:lin ang="600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5" name="图片 4" descr="3校徽组合"/>
          <p:cNvPicPr>
            <a:picLocks noChangeAspect="1"/>
          </p:cNvPicPr>
          <p:nvPr userDrawn="1"/>
        </p:nvPicPr>
        <p:blipFill>
          <a:blip r:embed="rId7"/>
          <a:stretch>
            <a:fillRect/>
          </a:stretch>
        </p:blipFill>
        <p:spPr>
          <a:xfrm>
            <a:off x="10174605" y="81915"/>
            <a:ext cx="1676400" cy="46736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目录">
    <p:bg>
      <p:bgPr>
        <a:pattFill prst="dkUpDiag">
          <a:fgClr>
            <a:schemeClr val="bg1"/>
          </a:fgClr>
          <a:bgClr>
            <a:srgbClr val="FDF6F6"/>
          </a:bgClr>
        </a:pattFill>
        <a:effectLst/>
      </p:bgPr>
    </p:bg>
    <p:spTree>
      <p:nvGrpSpPr>
        <p:cNvPr id="1" name=""/>
        <p:cNvGrpSpPr/>
        <p:nvPr/>
      </p:nvGrpSpPr>
      <p:grpSpPr>
        <a:xfrm>
          <a:off x="0" y="0"/>
          <a:ext cx="0" cy="0"/>
          <a:chOff x="0" y="0"/>
          <a:chExt cx="0" cy="0"/>
        </a:xfrm>
      </p:grpSpPr>
      <p:pic>
        <p:nvPicPr>
          <p:cNvPr id="4" name="图片 3"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5000">
                <a:srgbClr val="F1CDD5"/>
              </a:gs>
              <a:gs pos="0">
                <a:srgbClr val="DCB4F2"/>
              </a:gs>
              <a:gs pos="100000">
                <a:srgbClr val="E9AECE"/>
              </a:gs>
            </a:gsLst>
            <a:lin ang="600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2" name="图片 1" descr="紫色"/>
          <p:cNvPicPr>
            <a:picLocks noChangeAspect="1"/>
          </p:cNvPicPr>
          <p:nvPr userDrawn="1"/>
        </p:nvPicPr>
        <p:blipFill>
          <a:blip r:embed="rId7"/>
          <a:srcRect t="19435" b="23111"/>
          <a:stretch>
            <a:fillRect/>
          </a:stretch>
        </p:blipFill>
        <p:spPr>
          <a:xfrm>
            <a:off x="9545320" y="5787390"/>
            <a:ext cx="2646680" cy="960120"/>
          </a:xfrm>
          <a:prstGeom prst="rect">
            <a:avLst/>
          </a:prstGeom>
        </p:spPr>
      </p:pic>
      <p:pic>
        <p:nvPicPr>
          <p:cNvPr id="5" name="图片 4" descr="3校徽组合"/>
          <p:cNvPicPr>
            <a:picLocks noChangeAspect="1"/>
          </p:cNvPicPr>
          <p:nvPr userDrawn="1"/>
        </p:nvPicPr>
        <p:blipFill>
          <a:blip r:embed="rId8"/>
          <a:stretch>
            <a:fillRect/>
          </a:stretch>
        </p:blipFill>
        <p:spPr>
          <a:xfrm>
            <a:off x="10174605" y="81915"/>
            <a:ext cx="1676400" cy="46736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pic>
        <p:nvPicPr>
          <p:cNvPr id="8" name="图片 7" descr="紫色条带"/>
          <p:cNvPicPr>
            <a:picLocks noChangeAspect="1"/>
          </p:cNvPicPr>
          <p:nvPr userDrawn="1"/>
        </p:nvPicPr>
        <p:blipFill>
          <a:blip r:embed="rId2"/>
          <a:srcRect t="33833" b="23917"/>
          <a:stretch>
            <a:fillRect/>
          </a:stretch>
        </p:blipFill>
        <p:spPr>
          <a:xfrm>
            <a:off x="-635" y="0"/>
            <a:ext cx="12192635" cy="3263900"/>
          </a:xfrm>
          <a:prstGeom prst="rect">
            <a:avLst/>
          </a:prstGeom>
        </p:spPr>
      </p:pic>
      <p:sp>
        <p:nvSpPr>
          <p:cNvPr id="2" name="任意多边形 1"/>
          <p:cNvSpPr/>
          <p:nvPr userDrawn="1"/>
        </p:nvSpPr>
        <p:spPr>
          <a:xfrm>
            <a:off x="-31115" y="2110105"/>
            <a:ext cx="12232005" cy="4747895"/>
          </a:xfrm>
          <a:custGeom>
            <a:avLst/>
            <a:gdLst>
              <a:gd name="connsiteX0" fmla="*/ 0 w 19263"/>
              <a:gd name="connsiteY0" fmla="*/ 1023 h 7477"/>
              <a:gd name="connsiteX1" fmla="*/ 10212 w 19263"/>
              <a:gd name="connsiteY1" fmla="*/ 1045 h 7477"/>
              <a:gd name="connsiteX2" fmla="*/ 14836 w 19263"/>
              <a:gd name="connsiteY2" fmla="*/ 1436 h 7477"/>
              <a:gd name="connsiteX3" fmla="*/ 19263 w 19263"/>
              <a:gd name="connsiteY3" fmla="*/ 0 h 7477"/>
              <a:gd name="connsiteX4" fmla="*/ 19236 w 19263"/>
              <a:gd name="connsiteY4" fmla="*/ 7477 h 7477"/>
              <a:gd name="connsiteX5" fmla="*/ 49 w 19263"/>
              <a:gd name="connsiteY5" fmla="*/ 7477 h 7477"/>
              <a:gd name="connsiteX6" fmla="*/ 0 w 19263"/>
              <a:gd name="connsiteY6" fmla="*/ 1023 h 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63" h="7477">
                <a:moveTo>
                  <a:pt x="0" y="1023"/>
                </a:moveTo>
                <a:cubicBezTo>
                  <a:pt x="2738" y="1790"/>
                  <a:pt x="5487" y="-47"/>
                  <a:pt x="10212" y="1045"/>
                </a:cubicBezTo>
                <a:cubicBezTo>
                  <a:pt x="11134" y="1234"/>
                  <a:pt x="13728" y="1512"/>
                  <a:pt x="14836" y="1436"/>
                </a:cubicBezTo>
                <a:cubicBezTo>
                  <a:pt x="16901" y="1314"/>
                  <a:pt x="17925" y="787"/>
                  <a:pt x="19263" y="0"/>
                </a:cubicBezTo>
                <a:lnTo>
                  <a:pt x="19236" y="7477"/>
                </a:lnTo>
                <a:lnTo>
                  <a:pt x="49" y="7477"/>
                </a:lnTo>
                <a:lnTo>
                  <a:pt x="0" y="1023"/>
                </a:lnTo>
                <a:close/>
              </a:path>
            </a:pathLst>
          </a:custGeom>
          <a:pattFill prst="wdUpDiag">
            <a:fgClr>
              <a:srgbClr val="FAF7FC"/>
            </a:fgClr>
            <a:bgClr>
              <a:schemeClr val="bg1"/>
            </a:bgClr>
          </a:patt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封面2">
    <p:spTree>
      <p:nvGrpSpPr>
        <p:cNvPr id="1" name=""/>
        <p:cNvGrpSpPr/>
        <p:nvPr/>
      </p:nvGrpSpPr>
      <p:grpSpPr>
        <a:xfrm>
          <a:off x="0" y="0"/>
          <a:ext cx="0" cy="0"/>
          <a:chOff x="0" y="0"/>
          <a:chExt cx="0" cy="0"/>
        </a:xfrm>
      </p:grpSpPr>
      <p:pic>
        <p:nvPicPr>
          <p:cNvPr id="33" name="图片 32" descr="紫色条带"/>
          <p:cNvPicPr>
            <a:picLocks noChangeAspect="1"/>
          </p:cNvPicPr>
          <p:nvPr userDrawn="1"/>
        </p:nvPicPr>
        <p:blipFill>
          <a:blip r:embed="rId2"/>
          <a:srcRect l="3735" t="32268" r="4684" b="21806"/>
          <a:stretch>
            <a:fillRect/>
          </a:stretch>
        </p:blipFill>
        <p:spPr>
          <a:xfrm>
            <a:off x="-13335" y="0"/>
            <a:ext cx="12205335" cy="3866515"/>
          </a:xfrm>
          <a:prstGeom prst="rect">
            <a:avLst/>
          </a:prstGeom>
        </p:spPr>
      </p:pic>
      <p:sp>
        <p:nvSpPr>
          <p:cNvPr id="29" name="任意多边形 28"/>
          <p:cNvSpPr/>
          <p:nvPr userDrawn="1"/>
        </p:nvSpPr>
        <p:spPr>
          <a:xfrm>
            <a:off x="-13335" y="-8890"/>
            <a:ext cx="12204700" cy="6868795"/>
          </a:xfrm>
          <a:custGeom>
            <a:avLst/>
            <a:gdLst/>
            <a:ahLst/>
            <a:cxnLst>
              <a:cxn ang="3">
                <a:pos x="hc" y="t"/>
              </a:cxn>
              <a:cxn ang="cd2">
                <a:pos x="l" y="vc"/>
              </a:cxn>
              <a:cxn ang="cd4">
                <a:pos x="hc" y="b"/>
              </a:cxn>
              <a:cxn ang="0">
                <a:pos x="r" y="vc"/>
              </a:cxn>
            </a:cxnLst>
            <a:rect l="l" t="t" r="r" b="b"/>
            <a:pathLst>
              <a:path w="19220" h="10817">
                <a:moveTo>
                  <a:pt x="1420" y="0"/>
                </a:moveTo>
                <a:lnTo>
                  <a:pt x="1606" y="0"/>
                </a:lnTo>
                <a:lnTo>
                  <a:pt x="1606" y="4245"/>
                </a:lnTo>
                <a:cubicBezTo>
                  <a:pt x="1606" y="4641"/>
                  <a:pt x="1927" y="4962"/>
                  <a:pt x="2323" y="4962"/>
                </a:cubicBezTo>
                <a:cubicBezTo>
                  <a:pt x="2718" y="4962"/>
                  <a:pt x="3039" y="4641"/>
                  <a:pt x="3039" y="4245"/>
                </a:cubicBezTo>
                <a:lnTo>
                  <a:pt x="3039" y="0"/>
                </a:lnTo>
                <a:lnTo>
                  <a:pt x="3225" y="0"/>
                </a:lnTo>
                <a:lnTo>
                  <a:pt x="3225" y="5110"/>
                </a:lnTo>
                <a:cubicBezTo>
                  <a:pt x="3225" y="5506"/>
                  <a:pt x="3546" y="5827"/>
                  <a:pt x="3942" y="5827"/>
                </a:cubicBezTo>
                <a:cubicBezTo>
                  <a:pt x="4337" y="5827"/>
                  <a:pt x="4658" y="5506"/>
                  <a:pt x="4658" y="5110"/>
                </a:cubicBezTo>
                <a:lnTo>
                  <a:pt x="4658" y="0"/>
                </a:lnTo>
                <a:lnTo>
                  <a:pt x="4844" y="0"/>
                </a:lnTo>
                <a:lnTo>
                  <a:pt x="4844" y="4245"/>
                </a:lnTo>
                <a:cubicBezTo>
                  <a:pt x="4844" y="4641"/>
                  <a:pt x="5165" y="4962"/>
                  <a:pt x="5561" y="4962"/>
                </a:cubicBezTo>
                <a:cubicBezTo>
                  <a:pt x="5956" y="4962"/>
                  <a:pt x="6277" y="4641"/>
                  <a:pt x="6277" y="4245"/>
                </a:cubicBezTo>
                <a:lnTo>
                  <a:pt x="6277" y="0"/>
                </a:lnTo>
                <a:lnTo>
                  <a:pt x="6463" y="0"/>
                </a:lnTo>
                <a:lnTo>
                  <a:pt x="6463" y="4946"/>
                </a:lnTo>
                <a:cubicBezTo>
                  <a:pt x="6463" y="5342"/>
                  <a:pt x="6784" y="5663"/>
                  <a:pt x="7180" y="5663"/>
                </a:cubicBezTo>
                <a:cubicBezTo>
                  <a:pt x="7575" y="5663"/>
                  <a:pt x="7896" y="5342"/>
                  <a:pt x="7896" y="4946"/>
                </a:cubicBezTo>
                <a:lnTo>
                  <a:pt x="7896" y="0"/>
                </a:lnTo>
                <a:lnTo>
                  <a:pt x="8082" y="0"/>
                </a:lnTo>
                <a:lnTo>
                  <a:pt x="8082" y="3905"/>
                </a:lnTo>
                <a:cubicBezTo>
                  <a:pt x="8082" y="4301"/>
                  <a:pt x="8403" y="4622"/>
                  <a:pt x="8799" y="4622"/>
                </a:cubicBezTo>
                <a:cubicBezTo>
                  <a:pt x="9194" y="4622"/>
                  <a:pt x="9515" y="4301"/>
                  <a:pt x="9515" y="3905"/>
                </a:cubicBezTo>
                <a:lnTo>
                  <a:pt x="9515" y="0"/>
                </a:lnTo>
                <a:lnTo>
                  <a:pt x="9701" y="0"/>
                </a:lnTo>
                <a:lnTo>
                  <a:pt x="9701" y="4697"/>
                </a:lnTo>
                <a:cubicBezTo>
                  <a:pt x="9701" y="5093"/>
                  <a:pt x="10022" y="5414"/>
                  <a:pt x="10418" y="5414"/>
                </a:cubicBezTo>
                <a:cubicBezTo>
                  <a:pt x="10813" y="5414"/>
                  <a:pt x="11134" y="5093"/>
                  <a:pt x="11134" y="4697"/>
                </a:cubicBezTo>
                <a:lnTo>
                  <a:pt x="11134" y="0"/>
                </a:lnTo>
                <a:lnTo>
                  <a:pt x="11320" y="0"/>
                </a:lnTo>
                <a:lnTo>
                  <a:pt x="11320" y="4245"/>
                </a:lnTo>
                <a:cubicBezTo>
                  <a:pt x="11320" y="4641"/>
                  <a:pt x="11641" y="4962"/>
                  <a:pt x="12037" y="4962"/>
                </a:cubicBezTo>
                <a:cubicBezTo>
                  <a:pt x="12432" y="4962"/>
                  <a:pt x="12753" y="4641"/>
                  <a:pt x="12753" y="4245"/>
                </a:cubicBezTo>
                <a:lnTo>
                  <a:pt x="12753" y="0"/>
                </a:lnTo>
                <a:lnTo>
                  <a:pt x="12939" y="0"/>
                </a:lnTo>
                <a:lnTo>
                  <a:pt x="12939" y="4947"/>
                </a:lnTo>
                <a:cubicBezTo>
                  <a:pt x="12939" y="5343"/>
                  <a:pt x="13260" y="5664"/>
                  <a:pt x="13656" y="5664"/>
                </a:cubicBezTo>
                <a:cubicBezTo>
                  <a:pt x="14051" y="5664"/>
                  <a:pt x="14372" y="5343"/>
                  <a:pt x="14372" y="4947"/>
                </a:cubicBezTo>
                <a:lnTo>
                  <a:pt x="14372" y="0"/>
                </a:lnTo>
                <a:lnTo>
                  <a:pt x="14558" y="0"/>
                </a:lnTo>
                <a:lnTo>
                  <a:pt x="14558" y="4568"/>
                </a:lnTo>
                <a:cubicBezTo>
                  <a:pt x="14558" y="4964"/>
                  <a:pt x="14879" y="5285"/>
                  <a:pt x="15275" y="5285"/>
                </a:cubicBezTo>
                <a:cubicBezTo>
                  <a:pt x="15670" y="5285"/>
                  <a:pt x="15991" y="4964"/>
                  <a:pt x="15991" y="4568"/>
                </a:cubicBezTo>
                <a:lnTo>
                  <a:pt x="15991" y="0"/>
                </a:lnTo>
                <a:lnTo>
                  <a:pt x="16177" y="0"/>
                </a:lnTo>
                <a:lnTo>
                  <a:pt x="16177" y="4945"/>
                </a:lnTo>
                <a:cubicBezTo>
                  <a:pt x="16177" y="5341"/>
                  <a:pt x="16498" y="5662"/>
                  <a:pt x="16894" y="5662"/>
                </a:cubicBezTo>
                <a:cubicBezTo>
                  <a:pt x="17289" y="5662"/>
                  <a:pt x="17610" y="5341"/>
                  <a:pt x="17610" y="4945"/>
                </a:cubicBezTo>
                <a:lnTo>
                  <a:pt x="17610" y="0"/>
                </a:lnTo>
                <a:lnTo>
                  <a:pt x="17796" y="0"/>
                </a:lnTo>
                <a:lnTo>
                  <a:pt x="17796" y="3906"/>
                </a:lnTo>
                <a:cubicBezTo>
                  <a:pt x="17796" y="4302"/>
                  <a:pt x="18117" y="4623"/>
                  <a:pt x="18513" y="4623"/>
                </a:cubicBezTo>
                <a:cubicBezTo>
                  <a:pt x="18865" y="4623"/>
                  <a:pt x="19158" y="4368"/>
                  <a:pt x="19218" y="4033"/>
                </a:cubicBezTo>
                <a:lnTo>
                  <a:pt x="19220" y="4020"/>
                </a:lnTo>
                <a:lnTo>
                  <a:pt x="19220" y="10817"/>
                </a:lnTo>
                <a:lnTo>
                  <a:pt x="0" y="10817"/>
                </a:lnTo>
                <a:lnTo>
                  <a:pt x="0" y="4833"/>
                </a:lnTo>
                <a:lnTo>
                  <a:pt x="2" y="4841"/>
                </a:lnTo>
                <a:cubicBezTo>
                  <a:pt x="68" y="5168"/>
                  <a:pt x="357" y="5414"/>
                  <a:pt x="704" y="5414"/>
                </a:cubicBezTo>
                <a:cubicBezTo>
                  <a:pt x="1099" y="5414"/>
                  <a:pt x="1420" y="5093"/>
                  <a:pt x="1420" y="4697"/>
                </a:cubicBezTo>
                <a:lnTo>
                  <a:pt x="1420" y="0"/>
                </a:lnTo>
                <a:close/>
              </a:path>
            </a:pathLst>
          </a:custGeom>
          <a:pattFill prst="wdUpDiag">
            <a:fgClr>
              <a:srgbClr val="FBF8FD"/>
            </a:fgClr>
            <a:bgClr>
              <a:schemeClr val="bg1"/>
            </a:bgClr>
          </a:patt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版式3">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7" name="图片 6" descr="紫色条带"/>
          <p:cNvPicPr>
            <a:picLocks noChangeAspect="1"/>
          </p:cNvPicPr>
          <p:nvPr userDrawn="1"/>
        </p:nvPicPr>
        <p:blipFill>
          <a:blip r:embed="rId2"/>
          <a:srcRect t="31704" b="22806"/>
          <a:stretch>
            <a:fillRect/>
          </a:stretch>
        </p:blipFill>
        <p:spPr>
          <a:xfrm>
            <a:off x="-8255" y="0"/>
            <a:ext cx="12205970" cy="3507105"/>
          </a:xfrm>
          <a:prstGeom prst="rect">
            <a:avLst/>
          </a:prstGeom>
        </p:spPr>
      </p:pic>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sp>
        <p:nvSpPr>
          <p:cNvPr id="2" name="任意多边形 1"/>
          <p:cNvSpPr/>
          <p:nvPr userDrawn="1"/>
        </p:nvSpPr>
        <p:spPr>
          <a:xfrm>
            <a:off x="-31115" y="2110105"/>
            <a:ext cx="12232005" cy="4747895"/>
          </a:xfrm>
          <a:custGeom>
            <a:avLst/>
            <a:gdLst>
              <a:gd name="connsiteX0" fmla="*/ 0 w 19263"/>
              <a:gd name="connsiteY0" fmla="*/ 1023 h 7477"/>
              <a:gd name="connsiteX1" fmla="*/ 10212 w 19263"/>
              <a:gd name="connsiteY1" fmla="*/ 1045 h 7477"/>
              <a:gd name="connsiteX2" fmla="*/ 14836 w 19263"/>
              <a:gd name="connsiteY2" fmla="*/ 1436 h 7477"/>
              <a:gd name="connsiteX3" fmla="*/ 19263 w 19263"/>
              <a:gd name="connsiteY3" fmla="*/ 0 h 7477"/>
              <a:gd name="connsiteX4" fmla="*/ 19236 w 19263"/>
              <a:gd name="connsiteY4" fmla="*/ 7477 h 7477"/>
              <a:gd name="connsiteX5" fmla="*/ 49 w 19263"/>
              <a:gd name="connsiteY5" fmla="*/ 7477 h 7477"/>
              <a:gd name="connsiteX6" fmla="*/ 0 w 19263"/>
              <a:gd name="connsiteY6" fmla="*/ 1023 h 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63" h="7477">
                <a:moveTo>
                  <a:pt x="0" y="1023"/>
                </a:moveTo>
                <a:cubicBezTo>
                  <a:pt x="2738" y="1790"/>
                  <a:pt x="5487" y="-47"/>
                  <a:pt x="10212" y="1045"/>
                </a:cubicBezTo>
                <a:cubicBezTo>
                  <a:pt x="11134" y="1234"/>
                  <a:pt x="13728" y="1512"/>
                  <a:pt x="14836" y="1436"/>
                </a:cubicBezTo>
                <a:cubicBezTo>
                  <a:pt x="16901" y="1314"/>
                  <a:pt x="17925" y="787"/>
                  <a:pt x="19263" y="0"/>
                </a:cubicBezTo>
                <a:lnTo>
                  <a:pt x="19236" y="7477"/>
                </a:lnTo>
                <a:lnTo>
                  <a:pt x="49" y="7477"/>
                </a:lnTo>
                <a:lnTo>
                  <a:pt x="0" y="1023"/>
                </a:lnTo>
                <a:close/>
              </a:path>
            </a:pathLst>
          </a:custGeom>
          <a:pattFill prst="wdUpDiag">
            <a:fgClr>
              <a:schemeClr val="bg1"/>
            </a:fgClr>
            <a:bgClr>
              <a:schemeClr val="bg1"/>
            </a:bgClr>
          </a:patt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
        <p:nvSpPr>
          <p:cNvPr id="250" name="任意多边形 249"/>
          <p:cNvSpPr/>
          <p:nvPr userDrawn="1"/>
        </p:nvSpPr>
        <p:spPr>
          <a:xfrm>
            <a:off x="0" y="0"/>
            <a:ext cx="12192635" cy="3385185"/>
          </a:xfrm>
          <a:custGeom>
            <a:avLst/>
            <a:gdLst>
              <a:gd name="connsiteX0" fmla="*/ 0 w 19201"/>
              <a:gd name="connsiteY0" fmla="*/ 12 h 8363"/>
              <a:gd name="connsiteX1" fmla="*/ 9177 w 19201"/>
              <a:gd name="connsiteY1" fmla="*/ 0 h 8363"/>
              <a:gd name="connsiteX2" fmla="*/ 19201 w 19201"/>
              <a:gd name="connsiteY2" fmla="*/ 12 h 8363"/>
              <a:gd name="connsiteX3" fmla="*/ 19179 w 19201"/>
              <a:gd name="connsiteY3" fmla="*/ 6811 h 8363"/>
              <a:gd name="connsiteX4" fmla="*/ 9284 w 19201"/>
              <a:gd name="connsiteY4" fmla="*/ 7464 h 8363"/>
              <a:gd name="connsiteX5" fmla="*/ 0 w 19201"/>
              <a:gd name="connsiteY5" fmla="*/ 7454 h 8363"/>
              <a:gd name="connsiteX6" fmla="*/ 0 w 19201"/>
              <a:gd name="connsiteY6" fmla="*/ 12 h 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01" h="8363">
                <a:moveTo>
                  <a:pt x="0" y="12"/>
                </a:moveTo>
                <a:lnTo>
                  <a:pt x="9177" y="0"/>
                </a:lnTo>
                <a:lnTo>
                  <a:pt x="19201" y="12"/>
                </a:lnTo>
                <a:lnTo>
                  <a:pt x="19179" y="6811"/>
                </a:lnTo>
                <a:cubicBezTo>
                  <a:pt x="14756" y="8995"/>
                  <a:pt x="13096" y="8546"/>
                  <a:pt x="9284" y="7464"/>
                </a:cubicBezTo>
                <a:cubicBezTo>
                  <a:pt x="5333" y="6650"/>
                  <a:pt x="1863" y="8599"/>
                  <a:pt x="0" y="7454"/>
                </a:cubicBezTo>
                <a:lnTo>
                  <a:pt x="0" y="12"/>
                </a:lnTo>
                <a:close/>
              </a:path>
            </a:pathLst>
          </a:custGeom>
          <a:blipFill rotWithShape="1">
            <a:blip r:embed="rId5"/>
            <a:stretch>
              <a:fillRect b="-11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目录1">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7" name="图片 6" descr="紫色条带"/>
          <p:cNvPicPr>
            <a:picLocks noChangeAspect="1"/>
          </p:cNvPicPr>
          <p:nvPr userDrawn="1">
            <p:custDataLst>
              <p:tags r:id="rId2"/>
            </p:custDataLst>
          </p:nvPr>
        </p:nvPicPr>
        <p:blipFill>
          <a:blip r:embed="rId3"/>
          <a:srcRect t="41777" b="24758"/>
          <a:stretch>
            <a:fillRect/>
          </a:stretch>
        </p:blipFill>
        <p:spPr>
          <a:xfrm>
            <a:off x="-13970" y="0"/>
            <a:ext cx="12205970" cy="2445385"/>
          </a:xfrm>
          <a:prstGeom prst="rect">
            <a:avLst/>
          </a:prstGeom>
        </p:spPr>
      </p:pic>
      <p:grpSp>
        <p:nvGrpSpPr>
          <p:cNvPr id="15" name="组合 14"/>
          <p:cNvGrpSpPr/>
          <p:nvPr userDrawn="1"/>
        </p:nvGrpSpPr>
        <p:grpSpPr>
          <a:xfrm>
            <a:off x="276225" y="6372225"/>
            <a:ext cx="2110105" cy="212725"/>
            <a:chOff x="7654" y="10156"/>
            <a:chExt cx="2771" cy="278"/>
          </a:xfrm>
        </p:grpSpPr>
        <p:pic>
          <p:nvPicPr>
            <p:cNvPr id="16" name="图片 15"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目录2">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24" name="图片 23" descr="紫色"/>
          <p:cNvPicPr>
            <a:picLocks noChangeAspect="1"/>
          </p:cNvPicPr>
          <p:nvPr userDrawn="1">
            <p:custDataLst>
              <p:tags r:id="rId2"/>
            </p:custDataLst>
          </p:nvPr>
        </p:nvPicPr>
        <p:blipFill>
          <a:blip r:embed="rId3"/>
          <a:srcRect l="1977" t="23130" r="1386" b="23972"/>
          <a:stretch>
            <a:fillRect/>
          </a:stretch>
        </p:blipFill>
        <p:spPr>
          <a:xfrm>
            <a:off x="8670290" y="5614670"/>
            <a:ext cx="3597275" cy="1243330"/>
          </a:xfrm>
          <a:prstGeom prst="rect">
            <a:avLst/>
          </a:prstGeom>
        </p:spPr>
      </p:pic>
      <p:sp>
        <p:nvSpPr>
          <p:cNvPr id="8" name="文本框 7"/>
          <p:cNvSpPr txBox="1"/>
          <p:nvPr userDrawn="1">
            <p:custDataLst>
              <p:tags r:id="rId4"/>
            </p:custDataLst>
          </p:nvPr>
        </p:nvSpPr>
        <p:spPr>
          <a:xfrm>
            <a:off x="5139373" y="177800"/>
            <a:ext cx="1744345" cy="679450"/>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zh-CN" altLang="en-US" sz="4000" b="1" dirty="0">
                <a:solidFill>
                  <a:srgbClr val="123A95"/>
                </a:solidFill>
                <a:latin typeface="微软雅黑" panose="020B0503020204020204" charset="-122"/>
                <a:ea typeface="微软雅黑" panose="020B0503020204020204" charset="-122"/>
              </a:rPr>
              <a:t>目</a:t>
            </a:r>
            <a:r>
              <a:rPr lang="en-US" altLang="zh-CN" sz="4000" b="1" dirty="0">
                <a:solidFill>
                  <a:srgbClr val="123A95"/>
                </a:solidFill>
                <a:latin typeface="微软雅黑" panose="020B0503020204020204" charset="-122"/>
                <a:ea typeface="微软雅黑" panose="020B0503020204020204" charset="-122"/>
              </a:rPr>
              <a:t>  </a:t>
            </a:r>
            <a:r>
              <a:rPr lang="zh-CN" altLang="en-US" sz="4000" b="1" dirty="0">
                <a:solidFill>
                  <a:srgbClr val="123A95"/>
                </a:solidFill>
                <a:latin typeface="微软雅黑" panose="020B0503020204020204" charset="-122"/>
                <a:ea typeface="微软雅黑" panose="020B0503020204020204" charset="-122"/>
              </a:rPr>
              <a:t>录</a:t>
            </a:r>
            <a:endParaRPr lang="zh-CN" altLang="en-US" sz="4000" b="1" dirty="0">
              <a:solidFill>
                <a:srgbClr val="123A95"/>
              </a:solidFill>
              <a:latin typeface="微软雅黑" panose="020B0503020204020204" charset="-122"/>
              <a:ea typeface="微软雅黑" panose="020B0503020204020204" charset="-122"/>
            </a:endParaRPr>
          </a:p>
        </p:txBody>
      </p:sp>
      <p:sp>
        <p:nvSpPr>
          <p:cNvPr id="14" name="文本框 13"/>
          <p:cNvSpPr txBox="1"/>
          <p:nvPr userDrawn="1">
            <p:custDataLst>
              <p:tags r:id="rId5"/>
            </p:custDataLst>
          </p:nvPr>
        </p:nvSpPr>
        <p:spPr>
          <a:xfrm>
            <a:off x="3817620" y="883285"/>
            <a:ext cx="4387850" cy="460375"/>
          </a:xfrm>
          <a:prstGeom prst="rect">
            <a:avLst/>
          </a:prstGeom>
          <a:noFill/>
        </p:spPr>
        <p:txBody>
          <a:bodyPr wrap="square" lIns="0" rtlCol="0">
            <a:sp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2400" b="1" dirty="0">
                <a:solidFill>
                  <a:srgbClr val="123A95"/>
                </a:solidFill>
                <a:latin typeface="微软雅黑" panose="020B0503020204020204" charset="-122"/>
                <a:ea typeface="微软雅黑" panose="020B0503020204020204" charset="-122"/>
              </a:rPr>
              <a:t>CONTENTS</a:t>
            </a:r>
            <a:endParaRPr lang="en-US" sz="2400" b="1" dirty="0">
              <a:solidFill>
                <a:srgbClr val="123A95"/>
              </a:solidFill>
              <a:latin typeface="微软雅黑" panose="020B0503020204020204" charset="-122"/>
              <a:ea typeface="微软雅黑" panose="020B0503020204020204" charset="-122"/>
            </a:endParaRPr>
          </a:p>
        </p:txBody>
      </p:sp>
      <p:sp>
        <p:nvSpPr>
          <p:cNvPr id="5" name="矩形 4"/>
          <p:cNvSpPr/>
          <p:nvPr userDrawn="1">
            <p:custDataLst>
              <p:tags r:id="rId6"/>
            </p:custDataLst>
          </p:nvPr>
        </p:nvSpPr>
        <p:spPr>
          <a:xfrm flipV="1">
            <a:off x="0" y="586740"/>
            <a:ext cx="5006975" cy="76200"/>
          </a:xfrm>
          <a:prstGeom prst="rect">
            <a:avLst/>
          </a:prstGeom>
          <a:gradFill>
            <a:gsLst>
              <a:gs pos="1000">
                <a:srgbClr val="C5B0D3">
                  <a:alpha val="0"/>
                </a:srgbClr>
              </a:gs>
              <a:gs pos="31000">
                <a:srgbClr val="C5B0D3"/>
              </a:gs>
              <a:gs pos="100000">
                <a:srgbClr val="123A95"/>
              </a:gs>
            </a:gsLst>
            <a:lin ang="210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矩形 33"/>
          <p:cNvSpPr/>
          <p:nvPr userDrawn="1">
            <p:custDataLst>
              <p:tags r:id="rId7"/>
            </p:custDataLst>
          </p:nvPr>
        </p:nvSpPr>
        <p:spPr>
          <a:xfrm flipH="1" flipV="1">
            <a:off x="6884035" y="586740"/>
            <a:ext cx="5307330" cy="76200"/>
          </a:xfrm>
          <a:prstGeom prst="rect">
            <a:avLst/>
          </a:prstGeom>
          <a:gradFill>
            <a:gsLst>
              <a:gs pos="3000">
                <a:srgbClr val="C5B0D3">
                  <a:alpha val="5000"/>
                </a:srgbClr>
              </a:gs>
              <a:gs pos="28000">
                <a:srgbClr val="C5B0D3"/>
              </a:gs>
              <a:gs pos="100000">
                <a:srgbClr val="123A95"/>
              </a:gs>
            </a:gsLst>
            <a:lin ang="210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目录3">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3" name="图片 2" descr="紫色条带"/>
          <p:cNvPicPr>
            <a:picLocks noChangeAspect="1"/>
          </p:cNvPicPr>
          <p:nvPr userDrawn="1">
            <p:custDataLst>
              <p:tags r:id="rId2"/>
            </p:custDataLst>
          </p:nvPr>
        </p:nvPicPr>
        <p:blipFill>
          <a:blip r:embed="rId3"/>
          <a:srcRect l="72380" t="32771" r="4435" b="25339"/>
          <a:stretch>
            <a:fillRect/>
          </a:stretch>
        </p:blipFill>
        <p:spPr>
          <a:xfrm>
            <a:off x="-287020" y="0"/>
            <a:ext cx="4441190" cy="6966585"/>
          </a:xfrm>
          <a:custGeom>
            <a:avLst/>
            <a:gdLst/>
            <a:ahLst/>
            <a:cxnLst>
              <a:cxn ang="3">
                <a:pos x="hc" y="t"/>
              </a:cxn>
              <a:cxn ang="cd2">
                <a:pos x="l" y="vc"/>
              </a:cxn>
              <a:cxn ang="cd4">
                <a:pos x="hc" y="b"/>
              </a:cxn>
              <a:cxn ang="0">
                <a:pos x="r" y="vc"/>
              </a:cxn>
            </a:cxnLst>
            <a:rect l="l" t="t" r="r" b="b"/>
            <a:pathLst>
              <a:path w="6440" h="10800">
                <a:moveTo>
                  <a:pt x="0" y="0"/>
                </a:moveTo>
                <a:lnTo>
                  <a:pt x="4987" y="0"/>
                </a:lnTo>
                <a:cubicBezTo>
                  <a:pt x="5852" y="1474"/>
                  <a:pt x="6384" y="2982"/>
                  <a:pt x="6440" y="5177"/>
                </a:cubicBezTo>
                <a:cubicBezTo>
                  <a:pt x="6327" y="8297"/>
                  <a:pt x="5823" y="9222"/>
                  <a:pt x="4987" y="10800"/>
                </a:cubicBezTo>
                <a:lnTo>
                  <a:pt x="0" y="10800"/>
                </a:lnTo>
                <a:lnTo>
                  <a:pt x="0" y="0"/>
                </a:lnTo>
                <a:close/>
              </a:path>
            </a:pathLst>
          </a:custGeom>
        </p:spPr>
      </p:pic>
      <p:grpSp>
        <p:nvGrpSpPr>
          <p:cNvPr id="15" name="组合 14"/>
          <p:cNvGrpSpPr/>
          <p:nvPr userDrawn="1"/>
        </p:nvGrpSpPr>
        <p:grpSpPr>
          <a:xfrm>
            <a:off x="9674225" y="264795"/>
            <a:ext cx="2110105" cy="212725"/>
            <a:chOff x="7654" y="10156"/>
            <a:chExt cx="2771" cy="278"/>
          </a:xfrm>
        </p:grpSpPr>
        <p:pic>
          <p:nvPicPr>
            <p:cNvPr id="16" name="图片 15"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章节页1">
    <p:bg>
      <p:bgPr>
        <a:solidFill>
          <a:schemeClr val="bg1"/>
        </a:solidFill>
        <a:effectLst/>
      </p:bgPr>
    </p:bg>
    <p:spTree>
      <p:nvGrpSpPr>
        <p:cNvPr id="1" name=""/>
        <p:cNvGrpSpPr/>
        <p:nvPr/>
      </p:nvGrpSpPr>
      <p:grpSpPr>
        <a:xfrm>
          <a:off x="0" y="0"/>
          <a:ext cx="0" cy="0"/>
          <a:chOff x="0" y="0"/>
          <a:chExt cx="0" cy="0"/>
        </a:xfrm>
      </p:grpSpPr>
      <p:pic>
        <p:nvPicPr>
          <p:cNvPr id="3" name="图片 2" descr="IMG_3665"/>
          <p:cNvPicPr>
            <a:picLocks noChangeAspect="1"/>
          </p:cNvPicPr>
          <p:nvPr userDrawn="1"/>
        </p:nvPicPr>
        <p:blipFill>
          <a:blip r:embed="rId2"/>
          <a:stretch>
            <a:fillRect/>
          </a:stretch>
        </p:blipFill>
        <p:spPr>
          <a:xfrm>
            <a:off x="635" y="474345"/>
            <a:ext cx="12191365" cy="5375275"/>
          </a:xfrm>
          <a:prstGeom prst="rect">
            <a:avLst/>
          </a:prstGeom>
          <a:pattFill prst="pct5">
            <a:fgClr>
              <a:schemeClr val="accent1"/>
            </a:fgClr>
            <a:bgClr>
              <a:schemeClr val="bg1"/>
            </a:bgClr>
          </a:pattFill>
        </p:spPr>
      </p:pic>
      <p:grpSp>
        <p:nvGrpSpPr>
          <p:cNvPr id="15" name="组合 14"/>
          <p:cNvGrpSpPr/>
          <p:nvPr userDrawn="1"/>
        </p:nvGrpSpPr>
        <p:grpSpPr>
          <a:xfrm>
            <a:off x="276225" y="6372225"/>
            <a:ext cx="2110105" cy="212725"/>
            <a:chOff x="7654" y="10156"/>
            <a:chExt cx="2771" cy="278"/>
          </a:xfrm>
        </p:grpSpPr>
        <p:pic>
          <p:nvPicPr>
            <p:cNvPr id="16" name="图片 15"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sp>
        <p:nvSpPr>
          <p:cNvPr id="38" name="矩形 37"/>
          <p:cNvSpPr/>
          <p:nvPr userDrawn="1">
            <p:custDataLst>
              <p:tags r:id="rId6"/>
            </p:custDataLst>
          </p:nvPr>
        </p:nvSpPr>
        <p:spPr>
          <a:xfrm>
            <a:off x="0" y="2273935"/>
            <a:ext cx="12206605" cy="2455545"/>
          </a:xfrm>
          <a:prstGeom prst="rect">
            <a:avLst/>
          </a:prstGeom>
          <a:solidFill>
            <a:schemeClr val="bg1">
              <a:alpha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章节页2">
    <p:bg>
      <p:bgPr>
        <a:pattFill prst="wdUpDiag">
          <a:fgClr>
            <a:schemeClr val="bg1"/>
          </a:fgClr>
          <a:bgClr>
            <a:srgbClr val="FAF7FC"/>
          </a:bgClr>
        </a:patt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0430" y="6384290"/>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章节页2">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54" name="图片 53" descr="紫色条带"/>
          <p:cNvPicPr>
            <a:picLocks noChangeAspect="1"/>
          </p:cNvPicPr>
          <p:nvPr userDrawn="1">
            <p:custDataLst>
              <p:tags r:id="rId2"/>
            </p:custDataLst>
          </p:nvPr>
        </p:nvPicPr>
        <p:blipFill>
          <a:blip r:embed="rId3"/>
          <a:srcRect t="31704" r="1873" b="30112"/>
          <a:stretch>
            <a:fillRect/>
          </a:stretch>
        </p:blipFill>
        <p:spPr>
          <a:xfrm>
            <a:off x="635" y="3881120"/>
            <a:ext cx="12204700" cy="3000375"/>
          </a:xfrm>
          <a:prstGeom prst="rect">
            <a:avLst/>
          </a:prstGeom>
        </p:spPr>
      </p:pic>
      <p:sp>
        <p:nvSpPr>
          <p:cNvPr id="28" name="任意多边形 27"/>
          <p:cNvSpPr/>
          <p:nvPr userDrawn="1"/>
        </p:nvSpPr>
        <p:spPr>
          <a:xfrm>
            <a:off x="0" y="-24765"/>
            <a:ext cx="12205335" cy="6894830"/>
          </a:xfrm>
          <a:custGeom>
            <a:avLst/>
            <a:gdLst/>
            <a:ahLst/>
            <a:cxnLst>
              <a:cxn ang="3">
                <a:pos x="hc" y="t"/>
              </a:cxn>
              <a:cxn ang="cd2">
                <a:pos x="l" y="vc"/>
              </a:cxn>
              <a:cxn ang="cd4">
                <a:pos x="hc" y="b"/>
              </a:cxn>
              <a:cxn ang="0">
                <a:pos x="r" y="vc"/>
              </a:cxn>
            </a:cxnLst>
            <a:rect l="l" t="t" r="r" b="b"/>
            <a:pathLst>
              <a:path w="19258" h="10858">
                <a:moveTo>
                  <a:pt x="0" y="0"/>
                </a:moveTo>
                <a:lnTo>
                  <a:pt x="19258" y="0"/>
                </a:lnTo>
                <a:lnTo>
                  <a:pt x="19258" y="10858"/>
                </a:lnTo>
                <a:lnTo>
                  <a:pt x="19231" y="10858"/>
                </a:lnTo>
                <a:lnTo>
                  <a:pt x="19231" y="8490"/>
                </a:lnTo>
                <a:cubicBezTo>
                  <a:pt x="19231" y="8109"/>
                  <a:pt x="18923" y="7801"/>
                  <a:pt x="18542" y="7801"/>
                </a:cubicBezTo>
                <a:cubicBezTo>
                  <a:pt x="18161" y="7801"/>
                  <a:pt x="17853" y="8109"/>
                  <a:pt x="17853" y="8490"/>
                </a:cubicBezTo>
                <a:lnTo>
                  <a:pt x="17853" y="10858"/>
                </a:lnTo>
                <a:lnTo>
                  <a:pt x="17608" y="10858"/>
                </a:lnTo>
                <a:lnTo>
                  <a:pt x="17608" y="8490"/>
                </a:lnTo>
                <a:cubicBezTo>
                  <a:pt x="17608" y="8109"/>
                  <a:pt x="17300" y="7801"/>
                  <a:pt x="16919" y="7801"/>
                </a:cubicBezTo>
                <a:cubicBezTo>
                  <a:pt x="16538" y="7801"/>
                  <a:pt x="16230" y="8109"/>
                  <a:pt x="16230" y="8490"/>
                </a:cubicBezTo>
                <a:lnTo>
                  <a:pt x="16230" y="10858"/>
                </a:lnTo>
                <a:lnTo>
                  <a:pt x="15985" y="10858"/>
                </a:lnTo>
                <a:lnTo>
                  <a:pt x="15985" y="8192"/>
                </a:lnTo>
                <a:cubicBezTo>
                  <a:pt x="15985" y="7811"/>
                  <a:pt x="15677" y="7503"/>
                  <a:pt x="15296" y="7503"/>
                </a:cubicBezTo>
                <a:cubicBezTo>
                  <a:pt x="14915" y="7503"/>
                  <a:pt x="14607" y="7811"/>
                  <a:pt x="14607" y="8192"/>
                </a:cubicBezTo>
                <a:lnTo>
                  <a:pt x="14607" y="10858"/>
                </a:lnTo>
                <a:lnTo>
                  <a:pt x="14362" y="10858"/>
                </a:lnTo>
                <a:lnTo>
                  <a:pt x="14362" y="8490"/>
                </a:lnTo>
                <a:cubicBezTo>
                  <a:pt x="14362" y="8109"/>
                  <a:pt x="14054" y="7801"/>
                  <a:pt x="13673" y="7801"/>
                </a:cubicBezTo>
                <a:cubicBezTo>
                  <a:pt x="13292" y="7801"/>
                  <a:pt x="12984" y="8109"/>
                  <a:pt x="12984" y="8490"/>
                </a:cubicBezTo>
                <a:lnTo>
                  <a:pt x="12984" y="10858"/>
                </a:lnTo>
                <a:lnTo>
                  <a:pt x="12739" y="10858"/>
                </a:lnTo>
                <a:lnTo>
                  <a:pt x="12739" y="8332"/>
                </a:lnTo>
                <a:cubicBezTo>
                  <a:pt x="12739" y="7951"/>
                  <a:pt x="12431" y="7643"/>
                  <a:pt x="12050" y="7643"/>
                </a:cubicBezTo>
                <a:cubicBezTo>
                  <a:pt x="11669" y="7643"/>
                  <a:pt x="11361" y="7951"/>
                  <a:pt x="11361" y="8332"/>
                </a:cubicBezTo>
                <a:lnTo>
                  <a:pt x="11361" y="10858"/>
                </a:lnTo>
                <a:lnTo>
                  <a:pt x="11116" y="10858"/>
                </a:lnTo>
                <a:lnTo>
                  <a:pt x="11116" y="8844"/>
                </a:lnTo>
                <a:cubicBezTo>
                  <a:pt x="11116" y="8463"/>
                  <a:pt x="10808" y="8155"/>
                  <a:pt x="10427" y="8155"/>
                </a:cubicBezTo>
                <a:cubicBezTo>
                  <a:pt x="10046" y="8155"/>
                  <a:pt x="9738" y="8463"/>
                  <a:pt x="9738" y="8844"/>
                </a:cubicBezTo>
                <a:lnTo>
                  <a:pt x="9738" y="10858"/>
                </a:lnTo>
                <a:lnTo>
                  <a:pt x="9493" y="10858"/>
                </a:lnTo>
                <a:lnTo>
                  <a:pt x="9493" y="8490"/>
                </a:lnTo>
                <a:cubicBezTo>
                  <a:pt x="9493" y="8109"/>
                  <a:pt x="9185" y="7801"/>
                  <a:pt x="8804" y="7801"/>
                </a:cubicBezTo>
                <a:cubicBezTo>
                  <a:pt x="8423" y="7801"/>
                  <a:pt x="8115" y="8109"/>
                  <a:pt x="8115" y="8490"/>
                </a:cubicBezTo>
                <a:lnTo>
                  <a:pt x="8115" y="10858"/>
                </a:lnTo>
                <a:lnTo>
                  <a:pt x="7870" y="10858"/>
                </a:lnTo>
                <a:lnTo>
                  <a:pt x="7870" y="8844"/>
                </a:lnTo>
                <a:cubicBezTo>
                  <a:pt x="7870" y="8463"/>
                  <a:pt x="7562" y="8155"/>
                  <a:pt x="7181" y="8155"/>
                </a:cubicBezTo>
                <a:cubicBezTo>
                  <a:pt x="6800" y="8155"/>
                  <a:pt x="6492" y="8463"/>
                  <a:pt x="6492" y="8844"/>
                </a:cubicBezTo>
                <a:lnTo>
                  <a:pt x="6492" y="10858"/>
                </a:lnTo>
                <a:lnTo>
                  <a:pt x="6247" y="10858"/>
                </a:lnTo>
                <a:lnTo>
                  <a:pt x="6247" y="8332"/>
                </a:lnTo>
                <a:cubicBezTo>
                  <a:pt x="6247" y="7951"/>
                  <a:pt x="5939" y="7643"/>
                  <a:pt x="5558" y="7643"/>
                </a:cubicBezTo>
                <a:cubicBezTo>
                  <a:pt x="5177" y="7643"/>
                  <a:pt x="4869" y="7951"/>
                  <a:pt x="4869" y="8332"/>
                </a:cubicBezTo>
                <a:lnTo>
                  <a:pt x="4869" y="10858"/>
                </a:lnTo>
                <a:lnTo>
                  <a:pt x="4624" y="10858"/>
                </a:lnTo>
                <a:lnTo>
                  <a:pt x="4624" y="8686"/>
                </a:lnTo>
                <a:cubicBezTo>
                  <a:pt x="4624" y="8305"/>
                  <a:pt x="4316" y="7997"/>
                  <a:pt x="3935" y="7997"/>
                </a:cubicBezTo>
                <a:cubicBezTo>
                  <a:pt x="3554" y="7997"/>
                  <a:pt x="3246" y="8305"/>
                  <a:pt x="3246" y="8686"/>
                </a:cubicBezTo>
                <a:lnTo>
                  <a:pt x="3246" y="10858"/>
                </a:lnTo>
                <a:lnTo>
                  <a:pt x="3001" y="10858"/>
                </a:lnTo>
                <a:lnTo>
                  <a:pt x="3001" y="8332"/>
                </a:lnTo>
                <a:cubicBezTo>
                  <a:pt x="3001" y="7951"/>
                  <a:pt x="2693" y="7643"/>
                  <a:pt x="2312" y="7643"/>
                </a:cubicBezTo>
                <a:cubicBezTo>
                  <a:pt x="1931" y="7643"/>
                  <a:pt x="1623" y="7951"/>
                  <a:pt x="1623" y="8332"/>
                </a:cubicBezTo>
                <a:lnTo>
                  <a:pt x="1623" y="10858"/>
                </a:lnTo>
                <a:lnTo>
                  <a:pt x="1378" y="10858"/>
                </a:lnTo>
                <a:lnTo>
                  <a:pt x="1378" y="8686"/>
                </a:lnTo>
                <a:cubicBezTo>
                  <a:pt x="1378" y="8305"/>
                  <a:pt x="1070" y="7997"/>
                  <a:pt x="689" y="7997"/>
                </a:cubicBezTo>
                <a:cubicBezTo>
                  <a:pt x="308" y="7997"/>
                  <a:pt x="0" y="8305"/>
                  <a:pt x="0" y="8686"/>
                </a:cubicBezTo>
                <a:lnTo>
                  <a:pt x="0" y="0"/>
                </a:lnTo>
                <a:close/>
              </a:path>
            </a:pathLst>
          </a:custGeom>
          <a:pattFill prst="ltUpDiag">
            <a:fgClr>
              <a:schemeClr val="bg1"/>
            </a:fgClr>
            <a:bgClr>
              <a:srgbClr val="F7F5FA"/>
            </a:bgClr>
          </a:patt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章节页3">
    <p:bg>
      <p:bgPr>
        <a:solidFill>
          <a:schemeClr val="bg1"/>
        </a:solidFill>
        <a:effectLst/>
      </p:bgPr>
    </p:bg>
    <p:spTree>
      <p:nvGrpSpPr>
        <p:cNvPr id="1" name=""/>
        <p:cNvGrpSpPr/>
        <p:nvPr/>
      </p:nvGrpSpPr>
      <p:grpSpPr>
        <a:xfrm>
          <a:off x="0" y="0"/>
          <a:ext cx="0" cy="0"/>
          <a:chOff x="0" y="0"/>
          <a:chExt cx="0" cy="0"/>
        </a:xfrm>
      </p:grpSpPr>
      <p:pic>
        <p:nvPicPr>
          <p:cNvPr id="3" name="图片 2" descr="IMG_3665"/>
          <p:cNvPicPr>
            <a:picLocks noChangeAspect="1"/>
          </p:cNvPicPr>
          <p:nvPr userDrawn="1">
            <p:custDataLst>
              <p:tags r:id="rId2"/>
            </p:custDataLst>
          </p:nvPr>
        </p:nvPicPr>
        <p:blipFill>
          <a:blip r:embed="rId3"/>
          <a:stretch>
            <a:fillRect/>
          </a:stretch>
        </p:blipFill>
        <p:spPr>
          <a:xfrm>
            <a:off x="635" y="645795"/>
            <a:ext cx="12191365" cy="5375275"/>
          </a:xfrm>
          <a:prstGeom prst="rect">
            <a:avLst/>
          </a:prstGeom>
          <a:pattFill prst="pct5">
            <a:fgClr>
              <a:schemeClr val="accent1"/>
            </a:fgClr>
            <a:bgClr>
              <a:schemeClr val="bg1"/>
            </a:bgClr>
          </a:pattFill>
        </p:spPr>
      </p:pic>
      <p:sp>
        <p:nvSpPr>
          <p:cNvPr id="38" name="矩形 37"/>
          <p:cNvSpPr/>
          <p:nvPr userDrawn="1">
            <p:custDataLst>
              <p:tags r:id="rId4"/>
            </p:custDataLst>
          </p:nvPr>
        </p:nvSpPr>
        <p:spPr>
          <a:xfrm>
            <a:off x="-14605" y="2386330"/>
            <a:ext cx="12206605" cy="2455545"/>
          </a:xfrm>
          <a:prstGeom prst="rect">
            <a:avLst/>
          </a:prstGeom>
          <a:solidFill>
            <a:schemeClr val="bg1">
              <a:alpha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标题和内容">
    <p:bg>
      <p:bgPr>
        <a:pattFill prst="wdUpDiag">
          <a:fgClr>
            <a:schemeClr val="bg1"/>
          </a:fgClr>
          <a:bgClr>
            <a:srgbClr val="FAF7FC"/>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结尾页1">
    <p:bg>
      <p:bgPr>
        <a:solidFill>
          <a:schemeClr val="bg1"/>
        </a:solidFill>
        <a:effectLst/>
      </p:bgPr>
    </p:bg>
    <p:spTree>
      <p:nvGrpSpPr>
        <p:cNvPr id="1" name=""/>
        <p:cNvGrpSpPr/>
        <p:nvPr/>
      </p:nvGrpSpPr>
      <p:grpSpPr>
        <a:xfrm>
          <a:off x="0" y="0"/>
          <a:ext cx="0" cy="0"/>
          <a:chOff x="0" y="0"/>
          <a:chExt cx="0" cy="0"/>
        </a:xfrm>
      </p:grpSpPr>
      <p:pic>
        <p:nvPicPr>
          <p:cNvPr id="3" name="图片 2" descr="IMG_3665"/>
          <p:cNvPicPr>
            <a:picLocks noChangeAspect="1"/>
          </p:cNvPicPr>
          <p:nvPr userDrawn="1"/>
        </p:nvPicPr>
        <p:blipFill>
          <a:blip r:embed="rId2"/>
          <a:srcRect l="306" b="51363"/>
          <a:stretch>
            <a:fillRect/>
          </a:stretch>
        </p:blipFill>
        <p:spPr>
          <a:xfrm>
            <a:off x="0" y="4716780"/>
            <a:ext cx="12192000" cy="2141220"/>
          </a:xfrm>
          <a:prstGeom prst="rect">
            <a:avLst/>
          </a:prstGeom>
          <a:pattFill prst="pct5">
            <a:fgClr>
              <a:schemeClr val="accent1"/>
            </a:fgClr>
            <a:bgClr>
              <a:schemeClr val="bg1"/>
            </a:bgClr>
          </a:pattFill>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pattFill prst="dkUpDiag">
          <a:fgClr>
            <a:schemeClr val="bg1"/>
          </a:fgClr>
          <a:bgClr>
            <a:srgbClr val="FFF5FF"/>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封面2">
    <p:spTree>
      <p:nvGrpSpPr>
        <p:cNvPr id="1" name=""/>
        <p:cNvGrpSpPr/>
        <p:nvPr/>
      </p:nvGrpSpPr>
      <p:grpSpPr>
        <a:xfrm>
          <a:off x="0" y="0"/>
          <a:ext cx="0" cy="0"/>
          <a:chOff x="0" y="0"/>
          <a:chExt cx="0" cy="0"/>
        </a:xfrm>
      </p:grpSpPr>
      <p:pic>
        <p:nvPicPr>
          <p:cNvPr id="33" name="图片 32" descr="紫色条带"/>
          <p:cNvPicPr>
            <a:picLocks noChangeAspect="1"/>
          </p:cNvPicPr>
          <p:nvPr userDrawn="1"/>
        </p:nvPicPr>
        <p:blipFill>
          <a:blip r:embed="rId2"/>
          <a:srcRect l="3735" t="32268" r="4684" b="21806"/>
          <a:stretch>
            <a:fillRect/>
          </a:stretch>
        </p:blipFill>
        <p:spPr>
          <a:xfrm>
            <a:off x="-13335" y="0"/>
            <a:ext cx="12205335" cy="3866515"/>
          </a:xfrm>
          <a:prstGeom prst="rect">
            <a:avLst/>
          </a:prstGeom>
        </p:spPr>
      </p:pic>
      <p:sp>
        <p:nvSpPr>
          <p:cNvPr id="29" name="任意多边形 28"/>
          <p:cNvSpPr/>
          <p:nvPr userDrawn="1"/>
        </p:nvSpPr>
        <p:spPr>
          <a:xfrm>
            <a:off x="-13335" y="-8890"/>
            <a:ext cx="12204700" cy="6868795"/>
          </a:xfrm>
          <a:custGeom>
            <a:avLst/>
            <a:gdLst/>
            <a:ahLst/>
            <a:cxnLst>
              <a:cxn ang="3">
                <a:pos x="hc" y="t"/>
              </a:cxn>
              <a:cxn ang="cd2">
                <a:pos x="l" y="vc"/>
              </a:cxn>
              <a:cxn ang="cd4">
                <a:pos x="hc" y="b"/>
              </a:cxn>
              <a:cxn ang="0">
                <a:pos x="r" y="vc"/>
              </a:cxn>
            </a:cxnLst>
            <a:rect l="l" t="t" r="r" b="b"/>
            <a:pathLst>
              <a:path w="19220" h="10817">
                <a:moveTo>
                  <a:pt x="1420" y="0"/>
                </a:moveTo>
                <a:lnTo>
                  <a:pt x="1606" y="0"/>
                </a:lnTo>
                <a:lnTo>
                  <a:pt x="1606" y="4245"/>
                </a:lnTo>
                <a:cubicBezTo>
                  <a:pt x="1606" y="4641"/>
                  <a:pt x="1927" y="4962"/>
                  <a:pt x="2323" y="4962"/>
                </a:cubicBezTo>
                <a:cubicBezTo>
                  <a:pt x="2718" y="4962"/>
                  <a:pt x="3039" y="4641"/>
                  <a:pt x="3039" y="4245"/>
                </a:cubicBezTo>
                <a:lnTo>
                  <a:pt x="3039" y="0"/>
                </a:lnTo>
                <a:lnTo>
                  <a:pt x="3225" y="0"/>
                </a:lnTo>
                <a:lnTo>
                  <a:pt x="3225" y="5110"/>
                </a:lnTo>
                <a:cubicBezTo>
                  <a:pt x="3225" y="5506"/>
                  <a:pt x="3546" y="5827"/>
                  <a:pt x="3942" y="5827"/>
                </a:cubicBezTo>
                <a:cubicBezTo>
                  <a:pt x="4337" y="5827"/>
                  <a:pt x="4658" y="5506"/>
                  <a:pt x="4658" y="5110"/>
                </a:cubicBezTo>
                <a:lnTo>
                  <a:pt x="4658" y="0"/>
                </a:lnTo>
                <a:lnTo>
                  <a:pt x="4844" y="0"/>
                </a:lnTo>
                <a:lnTo>
                  <a:pt x="4844" y="4245"/>
                </a:lnTo>
                <a:cubicBezTo>
                  <a:pt x="4844" y="4641"/>
                  <a:pt x="5165" y="4962"/>
                  <a:pt x="5561" y="4962"/>
                </a:cubicBezTo>
                <a:cubicBezTo>
                  <a:pt x="5956" y="4962"/>
                  <a:pt x="6277" y="4641"/>
                  <a:pt x="6277" y="4245"/>
                </a:cubicBezTo>
                <a:lnTo>
                  <a:pt x="6277" y="0"/>
                </a:lnTo>
                <a:lnTo>
                  <a:pt x="6463" y="0"/>
                </a:lnTo>
                <a:lnTo>
                  <a:pt x="6463" y="4946"/>
                </a:lnTo>
                <a:cubicBezTo>
                  <a:pt x="6463" y="5342"/>
                  <a:pt x="6784" y="5663"/>
                  <a:pt x="7180" y="5663"/>
                </a:cubicBezTo>
                <a:cubicBezTo>
                  <a:pt x="7575" y="5663"/>
                  <a:pt x="7896" y="5342"/>
                  <a:pt x="7896" y="4946"/>
                </a:cubicBezTo>
                <a:lnTo>
                  <a:pt x="7896" y="0"/>
                </a:lnTo>
                <a:lnTo>
                  <a:pt x="8082" y="0"/>
                </a:lnTo>
                <a:lnTo>
                  <a:pt x="8082" y="3905"/>
                </a:lnTo>
                <a:cubicBezTo>
                  <a:pt x="8082" y="4301"/>
                  <a:pt x="8403" y="4622"/>
                  <a:pt x="8799" y="4622"/>
                </a:cubicBezTo>
                <a:cubicBezTo>
                  <a:pt x="9194" y="4622"/>
                  <a:pt x="9515" y="4301"/>
                  <a:pt x="9515" y="3905"/>
                </a:cubicBezTo>
                <a:lnTo>
                  <a:pt x="9515" y="0"/>
                </a:lnTo>
                <a:lnTo>
                  <a:pt x="9701" y="0"/>
                </a:lnTo>
                <a:lnTo>
                  <a:pt x="9701" y="4697"/>
                </a:lnTo>
                <a:cubicBezTo>
                  <a:pt x="9701" y="5093"/>
                  <a:pt x="10022" y="5414"/>
                  <a:pt x="10418" y="5414"/>
                </a:cubicBezTo>
                <a:cubicBezTo>
                  <a:pt x="10813" y="5414"/>
                  <a:pt x="11134" y="5093"/>
                  <a:pt x="11134" y="4697"/>
                </a:cubicBezTo>
                <a:lnTo>
                  <a:pt x="11134" y="0"/>
                </a:lnTo>
                <a:lnTo>
                  <a:pt x="11320" y="0"/>
                </a:lnTo>
                <a:lnTo>
                  <a:pt x="11320" y="4245"/>
                </a:lnTo>
                <a:cubicBezTo>
                  <a:pt x="11320" y="4641"/>
                  <a:pt x="11641" y="4962"/>
                  <a:pt x="12037" y="4962"/>
                </a:cubicBezTo>
                <a:cubicBezTo>
                  <a:pt x="12432" y="4962"/>
                  <a:pt x="12753" y="4641"/>
                  <a:pt x="12753" y="4245"/>
                </a:cubicBezTo>
                <a:lnTo>
                  <a:pt x="12753" y="0"/>
                </a:lnTo>
                <a:lnTo>
                  <a:pt x="12939" y="0"/>
                </a:lnTo>
                <a:lnTo>
                  <a:pt x="12939" y="4947"/>
                </a:lnTo>
                <a:cubicBezTo>
                  <a:pt x="12939" y="5343"/>
                  <a:pt x="13260" y="5664"/>
                  <a:pt x="13656" y="5664"/>
                </a:cubicBezTo>
                <a:cubicBezTo>
                  <a:pt x="14051" y="5664"/>
                  <a:pt x="14372" y="5343"/>
                  <a:pt x="14372" y="4947"/>
                </a:cubicBezTo>
                <a:lnTo>
                  <a:pt x="14372" y="0"/>
                </a:lnTo>
                <a:lnTo>
                  <a:pt x="14558" y="0"/>
                </a:lnTo>
                <a:lnTo>
                  <a:pt x="14558" y="4568"/>
                </a:lnTo>
                <a:cubicBezTo>
                  <a:pt x="14558" y="4964"/>
                  <a:pt x="14879" y="5285"/>
                  <a:pt x="15275" y="5285"/>
                </a:cubicBezTo>
                <a:cubicBezTo>
                  <a:pt x="15670" y="5285"/>
                  <a:pt x="15991" y="4964"/>
                  <a:pt x="15991" y="4568"/>
                </a:cubicBezTo>
                <a:lnTo>
                  <a:pt x="15991" y="0"/>
                </a:lnTo>
                <a:lnTo>
                  <a:pt x="16177" y="0"/>
                </a:lnTo>
                <a:lnTo>
                  <a:pt x="16177" y="4945"/>
                </a:lnTo>
                <a:cubicBezTo>
                  <a:pt x="16177" y="5341"/>
                  <a:pt x="16498" y="5662"/>
                  <a:pt x="16894" y="5662"/>
                </a:cubicBezTo>
                <a:cubicBezTo>
                  <a:pt x="17289" y="5662"/>
                  <a:pt x="17610" y="5341"/>
                  <a:pt x="17610" y="4945"/>
                </a:cubicBezTo>
                <a:lnTo>
                  <a:pt x="17610" y="0"/>
                </a:lnTo>
                <a:lnTo>
                  <a:pt x="17796" y="0"/>
                </a:lnTo>
                <a:lnTo>
                  <a:pt x="17796" y="3906"/>
                </a:lnTo>
                <a:cubicBezTo>
                  <a:pt x="17796" y="4302"/>
                  <a:pt x="18117" y="4623"/>
                  <a:pt x="18513" y="4623"/>
                </a:cubicBezTo>
                <a:cubicBezTo>
                  <a:pt x="18865" y="4623"/>
                  <a:pt x="19158" y="4368"/>
                  <a:pt x="19218" y="4033"/>
                </a:cubicBezTo>
                <a:lnTo>
                  <a:pt x="19220" y="4020"/>
                </a:lnTo>
                <a:lnTo>
                  <a:pt x="19220" y="10817"/>
                </a:lnTo>
                <a:lnTo>
                  <a:pt x="0" y="10817"/>
                </a:lnTo>
                <a:lnTo>
                  <a:pt x="0" y="4833"/>
                </a:lnTo>
                <a:lnTo>
                  <a:pt x="2" y="4841"/>
                </a:lnTo>
                <a:cubicBezTo>
                  <a:pt x="68" y="5168"/>
                  <a:pt x="357" y="5414"/>
                  <a:pt x="704" y="5414"/>
                </a:cubicBezTo>
                <a:cubicBezTo>
                  <a:pt x="1099" y="5414"/>
                  <a:pt x="1420" y="5093"/>
                  <a:pt x="1420" y="4697"/>
                </a:cubicBezTo>
                <a:lnTo>
                  <a:pt x="1420" y="0"/>
                </a:lnTo>
                <a:close/>
              </a:path>
            </a:pathLst>
          </a:custGeom>
          <a:pattFill prst="wdUpDiag">
            <a:fgClr>
              <a:srgbClr val="FBF8FD"/>
            </a:fgClr>
            <a:bgClr>
              <a:schemeClr val="bg1"/>
            </a:bgClr>
          </a:patt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
    <p:bg>
      <p:bgPr>
        <a:pattFill prst="dkUpDiag">
          <a:fgClr>
            <a:schemeClr val="bg1"/>
          </a:fgClr>
          <a:bgClr>
            <a:srgbClr val="FDF6F6"/>
          </a:bgClr>
        </a:pattFill>
        <a:effectLst/>
      </p:bgPr>
    </p:bg>
    <p:spTree>
      <p:nvGrpSpPr>
        <p:cNvPr id="1" name=""/>
        <p:cNvGrpSpPr/>
        <p:nvPr/>
      </p:nvGrpSpPr>
      <p:grpSpPr>
        <a:xfrm>
          <a:off x="0" y="0"/>
          <a:ext cx="0" cy="0"/>
          <a:chOff x="0" y="0"/>
          <a:chExt cx="0" cy="0"/>
        </a:xfrm>
      </p:grpSpPr>
      <p:pic>
        <p:nvPicPr>
          <p:cNvPr id="4" name="图片 3"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5000">
                <a:srgbClr val="F1CDD5">
                  <a:alpha val="100000"/>
                </a:srgbClr>
              </a:gs>
              <a:gs pos="0">
                <a:srgbClr val="DCB4F2"/>
              </a:gs>
              <a:gs pos="100000">
                <a:srgbClr val="D971AC"/>
              </a:gs>
            </a:gsLst>
            <a:lin ang="600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2" name="图片 1" descr="3校徽组合"/>
          <p:cNvPicPr>
            <a:picLocks noChangeAspect="1"/>
          </p:cNvPicPr>
          <p:nvPr userDrawn="1"/>
        </p:nvPicPr>
        <p:blipFill>
          <a:blip r:embed="rId7"/>
          <a:stretch>
            <a:fillRect/>
          </a:stretch>
        </p:blipFill>
        <p:spPr>
          <a:xfrm>
            <a:off x="10174605" y="81915"/>
            <a:ext cx="1676400" cy="46736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目录">
    <p:bg>
      <p:bgPr>
        <a:solidFill>
          <a:schemeClr val="bg1"/>
        </a:solidFill>
        <a:effectLst/>
      </p:bgPr>
    </p:bg>
    <p:spTree>
      <p:nvGrpSpPr>
        <p:cNvPr id="1" name=""/>
        <p:cNvGrpSpPr/>
        <p:nvPr/>
      </p:nvGrpSpPr>
      <p:grpSpPr>
        <a:xfrm>
          <a:off x="0" y="0"/>
          <a:ext cx="0" cy="0"/>
          <a:chOff x="0" y="0"/>
          <a:chExt cx="0" cy="0"/>
        </a:xfrm>
      </p:grpSpPr>
      <p:pic>
        <p:nvPicPr>
          <p:cNvPr id="4" name="图片 3"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5000">
                <a:srgbClr val="F1CDD5"/>
              </a:gs>
              <a:gs pos="0">
                <a:srgbClr val="DCB4F2"/>
              </a:gs>
              <a:gs pos="100000">
                <a:srgbClr val="D971AC"/>
              </a:gs>
            </a:gsLst>
            <a:lin ang="600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2" name="图片 1" descr="紫色"/>
          <p:cNvPicPr>
            <a:picLocks noChangeAspect="1"/>
          </p:cNvPicPr>
          <p:nvPr userDrawn="1"/>
        </p:nvPicPr>
        <p:blipFill>
          <a:blip r:embed="rId7"/>
          <a:srcRect t="19435" b="23111"/>
          <a:stretch>
            <a:fillRect/>
          </a:stretch>
        </p:blipFill>
        <p:spPr>
          <a:xfrm>
            <a:off x="9545320" y="5787390"/>
            <a:ext cx="2646680" cy="960120"/>
          </a:xfrm>
          <a:prstGeom prst="rect">
            <a:avLst/>
          </a:prstGeom>
        </p:spPr>
      </p:pic>
      <p:pic>
        <p:nvPicPr>
          <p:cNvPr id="3" name="图片 2" descr="3校徽组合"/>
          <p:cNvPicPr>
            <a:picLocks noChangeAspect="1"/>
          </p:cNvPicPr>
          <p:nvPr userDrawn="1"/>
        </p:nvPicPr>
        <p:blipFill>
          <a:blip r:embed="rId8"/>
          <a:stretch>
            <a:fillRect/>
          </a:stretch>
        </p:blipFill>
        <p:spPr>
          <a:xfrm>
            <a:off x="10174605" y="81915"/>
            <a:ext cx="1676400" cy="46736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目录">
    <p:bg>
      <p:bgPr>
        <a:solidFill>
          <a:schemeClr val="bg1"/>
        </a:solidFill>
        <a:effectLst/>
      </p:bgPr>
    </p:bg>
    <p:spTree>
      <p:nvGrpSpPr>
        <p:cNvPr id="1" name=""/>
        <p:cNvGrpSpPr/>
        <p:nvPr/>
      </p:nvGrpSpPr>
      <p:grpSpPr>
        <a:xfrm>
          <a:off x="0" y="0"/>
          <a:ext cx="0" cy="0"/>
          <a:chOff x="0" y="0"/>
          <a:chExt cx="0" cy="0"/>
        </a:xfrm>
      </p:grpSpPr>
      <p:pic>
        <p:nvPicPr>
          <p:cNvPr id="2" name="图片 1"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5000">
                <a:srgbClr val="F1CDD5"/>
              </a:gs>
              <a:gs pos="0">
                <a:srgbClr val="DCB4F2"/>
              </a:gs>
              <a:gs pos="100000">
                <a:srgbClr val="D971AC"/>
              </a:gs>
            </a:gsLst>
            <a:lin ang="600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sp>
        <p:nvSpPr>
          <p:cNvPr id="7" name="任意多边形 9"/>
          <p:cNvSpPr/>
          <p:nvPr userDrawn="1">
            <p:custDataLst>
              <p:tags r:id="rId7"/>
            </p:custDataLst>
          </p:nvPr>
        </p:nvSpPr>
        <p:spPr>
          <a:xfrm>
            <a:off x="3112770" y="3385185"/>
            <a:ext cx="5793105" cy="3478530"/>
          </a:xfrm>
          <a:custGeom>
            <a:avLst/>
            <a:gdLst/>
            <a:ahLst/>
            <a:cxnLst>
              <a:cxn ang="3">
                <a:pos x="hc" y="t"/>
              </a:cxn>
              <a:cxn ang="cd2">
                <a:pos x="l" y="vc"/>
              </a:cxn>
              <a:cxn ang="cd4">
                <a:pos x="hc" y="b"/>
              </a:cxn>
              <a:cxn ang="0">
                <a:pos x="r" y="vc"/>
              </a:cxn>
            </a:cxnLst>
            <a:rect l="l" t="t" r="r" b="b"/>
            <a:pathLst>
              <a:path w="9271" h="5567">
                <a:moveTo>
                  <a:pt x="4636" y="0"/>
                </a:moveTo>
                <a:cubicBezTo>
                  <a:pt x="7196" y="0"/>
                  <a:pt x="9271" y="2075"/>
                  <a:pt x="9271" y="4636"/>
                </a:cubicBezTo>
                <a:cubicBezTo>
                  <a:pt x="9271" y="4936"/>
                  <a:pt x="9242" y="5229"/>
                  <a:pt x="9188" y="5513"/>
                </a:cubicBezTo>
                <a:lnTo>
                  <a:pt x="9177" y="5567"/>
                </a:lnTo>
                <a:lnTo>
                  <a:pt x="94" y="5567"/>
                </a:lnTo>
                <a:lnTo>
                  <a:pt x="83" y="5513"/>
                </a:lnTo>
                <a:cubicBezTo>
                  <a:pt x="29" y="5229"/>
                  <a:pt x="0" y="4936"/>
                  <a:pt x="0" y="4636"/>
                </a:cubicBezTo>
                <a:cubicBezTo>
                  <a:pt x="0" y="2075"/>
                  <a:pt x="2075" y="0"/>
                  <a:pt x="4636" y="0"/>
                </a:cubicBezTo>
                <a:close/>
              </a:path>
            </a:pathLst>
          </a:custGeom>
          <a:noFill/>
          <a:ln w="12700" cap="rnd">
            <a:solidFill>
              <a:srgbClr val="444D9E">
                <a:alpha val="29000"/>
              </a:srgbClr>
            </a:solidFill>
            <a:prstDash val="sysDash"/>
          </a:ln>
          <a:effectLst>
            <a:outerShdw blurRad="215900" dist="76200" dir="5400000" algn="t" rotWithShape="0">
              <a:srgbClr val="AC393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9" name="椭圆 58"/>
          <p:cNvSpPr/>
          <p:nvPr userDrawn="1">
            <p:custDataLst>
              <p:tags r:id="rId8"/>
            </p:custDataLst>
          </p:nvPr>
        </p:nvSpPr>
        <p:spPr>
          <a:xfrm>
            <a:off x="2813685" y="4608830"/>
            <a:ext cx="988695" cy="988060"/>
          </a:xfrm>
          <a:prstGeom prst="ellipse">
            <a:avLst/>
          </a:prstGeom>
          <a:solidFill>
            <a:schemeClr val="bg1"/>
          </a:solidFill>
          <a:ln>
            <a:solidFill>
              <a:srgbClr val="EC8EB9"/>
            </a:solid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58" name="椭圆 57"/>
          <p:cNvSpPr/>
          <p:nvPr userDrawn="1">
            <p:custDataLst>
              <p:tags r:id="rId9"/>
            </p:custDataLst>
          </p:nvPr>
        </p:nvSpPr>
        <p:spPr>
          <a:xfrm>
            <a:off x="2924810" y="4721225"/>
            <a:ext cx="766445" cy="767080"/>
          </a:xfrm>
          <a:prstGeom prst="ellipse">
            <a:avLst/>
          </a:prstGeom>
          <a:solidFill>
            <a:srgbClr val="F4D3E4"/>
          </a:solidFill>
          <a:ln>
            <a:no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3" name="椭圆 2"/>
          <p:cNvSpPr/>
          <p:nvPr userDrawn="1">
            <p:custDataLst>
              <p:tags r:id="rId10"/>
            </p:custDataLst>
          </p:nvPr>
        </p:nvSpPr>
        <p:spPr>
          <a:xfrm>
            <a:off x="8171815" y="4628515"/>
            <a:ext cx="988695" cy="988060"/>
          </a:xfrm>
          <a:prstGeom prst="ellipse">
            <a:avLst/>
          </a:prstGeom>
          <a:solidFill>
            <a:schemeClr val="bg1"/>
          </a:solidFill>
          <a:ln>
            <a:solidFill>
              <a:srgbClr val="EC8EB9"/>
            </a:solid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4" name="椭圆 3"/>
          <p:cNvSpPr/>
          <p:nvPr userDrawn="1">
            <p:custDataLst>
              <p:tags r:id="rId11"/>
            </p:custDataLst>
          </p:nvPr>
        </p:nvSpPr>
        <p:spPr>
          <a:xfrm>
            <a:off x="8282940" y="4740910"/>
            <a:ext cx="766445" cy="767080"/>
          </a:xfrm>
          <a:prstGeom prst="ellipse">
            <a:avLst/>
          </a:prstGeom>
          <a:solidFill>
            <a:srgbClr val="F4D3E4"/>
          </a:solidFill>
          <a:ln>
            <a:no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16" name="椭圆 15"/>
          <p:cNvSpPr/>
          <p:nvPr userDrawn="1">
            <p:custDataLst>
              <p:tags r:id="rId12"/>
            </p:custDataLst>
          </p:nvPr>
        </p:nvSpPr>
        <p:spPr>
          <a:xfrm>
            <a:off x="4458970" y="3134360"/>
            <a:ext cx="988695" cy="988060"/>
          </a:xfrm>
          <a:prstGeom prst="ellipse">
            <a:avLst/>
          </a:prstGeom>
          <a:solidFill>
            <a:schemeClr val="bg1"/>
          </a:solidFill>
          <a:ln>
            <a:solidFill>
              <a:srgbClr val="EC8EB9"/>
            </a:solid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17" name="椭圆 16"/>
          <p:cNvSpPr/>
          <p:nvPr userDrawn="1">
            <p:custDataLst>
              <p:tags r:id="rId13"/>
            </p:custDataLst>
          </p:nvPr>
        </p:nvSpPr>
        <p:spPr>
          <a:xfrm>
            <a:off x="4570095" y="3246755"/>
            <a:ext cx="766445" cy="767080"/>
          </a:xfrm>
          <a:prstGeom prst="ellipse">
            <a:avLst/>
          </a:prstGeom>
          <a:solidFill>
            <a:srgbClr val="F4D3E4"/>
          </a:solidFill>
          <a:ln>
            <a:no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18" name="椭圆 17"/>
          <p:cNvSpPr/>
          <p:nvPr userDrawn="1">
            <p:custDataLst>
              <p:tags r:id="rId14"/>
            </p:custDataLst>
          </p:nvPr>
        </p:nvSpPr>
        <p:spPr>
          <a:xfrm>
            <a:off x="6543040" y="3134360"/>
            <a:ext cx="988695" cy="988060"/>
          </a:xfrm>
          <a:prstGeom prst="ellipse">
            <a:avLst/>
          </a:prstGeom>
          <a:solidFill>
            <a:schemeClr val="bg1"/>
          </a:solidFill>
          <a:ln>
            <a:solidFill>
              <a:srgbClr val="EC8EB9"/>
            </a:solid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19" name="椭圆 18"/>
          <p:cNvSpPr/>
          <p:nvPr userDrawn="1">
            <p:custDataLst>
              <p:tags r:id="rId15"/>
            </p:custDataLst>
          </p:nvPr>
        </p:nvSpPr>
        <p:spPr>
          <a:xfrm>
            <a:off x="6654165" y="3246755"/>
            <a:ext cx="766445" cy="767080"/>
          </a:xfrm>
          <a:prstGeom prst="ellipse">
            <a:avLst/>
          </a:prstGeom>
          <a:solidFill>
            <a:srgbClr val="F4D3E4"/>
          </a:solidFill>
          <a:ln>
            <a:noFill/>
          </a:ln>
          <a:effectLst>
            <a:outerShdw blurRad="177800" dir="5400000" sx="90000" sy="-19000" rotWithShape="0">
              <a:srgbClr val="193C9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pic>
        <p:nvPicPr>
          <p:cNvPr id="6" name="图片 5" descr="3校徽组合"/>
          <p:cNvPicPr>
            <a:picLocks noChangeAspect="1"/>
          </p:cNvPicPr>
          <p:nvPr userDrawn="1"/>
        </p:nvPicPr>
        <p:blipFill>
          <a:blip r:embed="rId16"/>
          <a:stretch>
            <a:fillRect/>
          </a:stretch>
        </p:blipFill>
        <p:spPr>
          <a:xfrm>
            <a:off x="10174605" y="81915"/>
            <a:ext cx="1676400" cy="46736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20" name="矩形: 圆角 34"/>
          <p:cNvSpPr/>
          <p:nvPr userDrawn="1">
            <p:custDataLst>
              <p:tags r:id="rId2"/>
            </p:custDataLst>
          </p:nvPr>
        </p:nvSpPr>
        <p:spPr>
          <a:xfrm>
            <a:off x="229532" y="4359954"/>
            <a:ext cx="2848948" cy="809625"/>
          </a:xfrm>
          <a:prstGeom prst="roundRect">
            <a:avLst>
              <a:gd name="adj" fmla="val 8089"/>
            </a:avLst>
          </a:prstGeom>
          <a:solidFill>
            <a:srgbClr val="0C2560"/>
          </a:solidFill>
          <a:ln>
            <a:solidFill>
              <a:srgbClr val="003D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charset="-122"/>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封面1">
    <p:spTree>
      <p:nvGrpSpPr>
        <p:cNvPr id="1" name=""/>
        <p:cNvGrpSpPr/>
        <p:nvPr/>
      </p:nvGrpSpPr>
      <p:grpSpPr>
        <a:xfrm>
          <a:off x="0" y="0"/>
          <a:ext cx="0" cy="0"/>
          <a:chOff x="0" y="0"/>
          <a:chExt cx="0" cy="0"/>
        </a:xfrm>
      </p:grpSpPr>
      <p:pic>
        <p:nvPicPr>
          <p:cNvPr id="8" name="图片 7" descr="紫色条带"/>
          <p:cNvPicPr>
            <a:picLocks noChangeAspect="1"/>
          </p:cNvPicPr>
          <p:nvPr userDrawn="1"/>
        </p:nvPicPr>
        <p:blipFill>
          <a:blip r:embed="rId2"/>
          <a:srcRect t="33833" b="23917"/>
          <a:stretch>
            <a:fillRect/>
          </a:stretch>
        </p:blipFill>
        <p:spPr>
          <a:xfrm>
            <a:off x="-635" y="0"/>
            <a:ext cx="12192635" cy="3263900"/>
          </a:xfrm>
          <a:prstGeom prst="rect">
            <a:avLst/>
          </a:prstGeom>
        </p:spPr>
      </p:pic>
      <p:sp>
        <p:nvSpPr>
          <p:cNvPr id="2" name="任意多边形 1"/>
          <p:cNvSpPr/>
          <p:nvPr userDrawn="1"/>
        </p:nvSpPr>
        <p:spPr>
          <a:xfrm>
            <a:off x="-31115" y="2110105"/>
            <a:ext cx="12232005" cy="4747895"/>
          </a:xfrm>
          <a:custGeom>
            <a:avLst/>
            <a:gdLst>
              <a:gd name="connsiteX0" fmla="*/ 0 w 19263"/>
              <a:gd name="connsiteY0" fmla="*/ 1023 h 7477"/>
              <a:gd name="connsiteX1" fmla="*/ 10212 w 19263"/>
              <a:gd name="connsiteY1" fmla="*/ 1045 h 7477"/>
              <a:gd name="connsiteX2" fmla="*/ 14836 w 19263"/>
              <a:gd name="connsiteY2" fmla="*/ 1436 h 7477"/>
              <a:gd name="connsiteX3" fmla="*/ 19263 w 19263"/>
              <a:gd name="connsiteY3" fmla="*/ 0 h 7477"/>
              <a:gd name="connsiteX4" fmla="*/ 19236 w 19263"/>
              <a:gd name="connsiteY4" fmla="*/ 7477 h 7477"/>
              <a:gd name="connsiteX5" fmla="*/ 49 w 19263"/>
              <a:gd name="connsiteY5" fmla="*/ 7477 h 7477"/>
              <a:gd name="connsiteX6" fmla="*/ 0 w 19263"/>
              <a:gd name="connsiteY6" fmla="*/ 1023 h 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63" h="7477">
                <a:moveTo>
                  <a:pt x="0" y="1023"/>
                </a:moveTo>
                <a:cubicBezTo>
                  <a:pt x="2738" y="1790"/>
                  <a:pt x="5487" y="-47"/>
                  <a:pt x="10212" y="1045"/>
                </a:cubicBezTo>
                <a:cubicBezTo>
                  <a:pt x="11134" y="1234"/>
                  <a:pt x="13728" y="1512"/>
                  <a:pt x="14836" y="1436"/>
                </a:cubicBezTo>
                <a:cubicBezTo>
                  <a:pt x="16901" y="1314"/>
                  <a:pt x="17925" y="787"/>
                  <a:pt x="19263" y="0"/>
                </a:cubicBezTo>
                <a:lnTo>
                  <a:pt x="19236" y="7477"/>
                </a:lnTo>
                <a:lnTo>
                  <a:pt x="49" y="7477"/>
                </a:lnTo>
                <a:lnTo>
                  <a:pt x="0" y="1023"/>
                </a:lnTo>
                <a:close/>
              </a:path>
            </a:pathLst>
          </a:custGeom>
          <a:pattFill prst="wdUpDiag">
            <a:fgClr>
              <a:schemeClr val="bg1"/>
            </a:fgClr>
            <a:bgClr>
              <a:schemeClr val="bg1"/>
            </a:bgClr>
          </a:patt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封面2">
    <p:spTree>
      <p:nvGrpSpPr>
        <p:cNvPr id="1" name=""/>
        <p:cNvGrpSpPr/>
        <p:nvPr/>
      </p:nvGrpSpPr>
      <p:grpSpPr>
        <a:xfrm>
          <a:off x="0" y="0"/>
          <a:ext cx="0" cy="0"/>
          <a:chOff x="0" y="0"/>
          <a:chExt cx="0" cy="0"/>
        </a:xfrm>
      </p:grpSpPr>
      <p:pic>
        <p:nvPicPr>
          <p:cNvPr id="33" name="图片 32" descr="紫色条带"/>
          <p:cNvPicPr>
            <a:picLocks noChangeAspect="1"/>
          </p:cNvPicPr>
          <p:nvPr userDrawn="1"/>
        </p:nvPicPr>
        <p:blipFill>
          <a:blip r:embed="rId2"/>
          <a:srcRect l="3735" t="32268" r="4684" b="21806"/>
          <a:stretch>
            <a:fillRect/>
          </a:stretch>
        </p:blipFill>
        <p:spPr>
          <a:xfrm>
            <a:off x="-13335" y="0"/>
            <a:ext cx="12205335" cy="3866515"/>
          </a:xfrm>
          <a:prstGeom prst="rect">
            <a:avLst/>
          </a:prstGeom>
        </p:spPr>
      </p:pic>
      <p:sp>
        <p:nvSpPr>
          <p:cNvPr id="29" name="任意多边形 28"/>
          <p:cNvSpPr/>
          <p:nvPr userDrawn="1"/>
        </p:nvSpPr>
        <p:spPr>
          <a:xfrm>
            <a:off x="-13335" y="-8890"/>
            <a:ext cx="12204700" cy="6868795"/>
          </a:xfrm>
          <a:custGeom>
            <a:avLst/>
            <a:gdLst/>
            <a:ahLst/>
            <a:cxnLst>
              <a:cxn ang="3">
                <a:pos x="hc" y="t"/>
              </a:cxn>
              <a:cxn ang="cd2">
                <a:pos x="l" y="vc"/>
              </a:cxn>
              <a:cxn ang="cd4">
                <a:pos x="hc" y="b"/>
              </a:cxn>
              <a:cxn ang="0">
                <a:pos x="r" y="vc"/>
              </a:cxn>
            </a:cxnLst>
            <a:rect l="l" t="t" r="r" b="b"/>
            <a:pathLst>
              <a:path w="19220" h="10817">
                <a:moveTo>
                  <a:pt x="1420" y="0"/>
                </a:moveTo>
                <a:lnTo>
                  <a:pt x="1606" y="0"/>
                </a:lnTo>
                <a:lnTo>
                  <a:pt x="1606" y="4245"/>
                </a:lnTo>
                <a:cubicBezTo>
                  <a:pt x="1606" y="4641"/>
                  <a:pt x="1927" y="4962"/>
                  <a:pt x="2323" y="4962"/>
                </a:cubicBezTo>
                <a:cubicBezTo>
                  <a:pt x="2718" y="4962"/>
                  <a:pt x="3039" y="4641"/>
                  <a:pt x="3039" y="4245"/>
                </a:cubicBezTo>
                <a:lnTo>
                  <a:pt x="3039" y="0"/>
                </a:lnTo>
                <a:lnTo>
                  <a:pt x="3225" y="0"/>
                </a:lnTo>
                <a:lnTo>
                  <a:pt x="3225" y="5110"/>
                </a:lnTo>
                <a:cubicBezTo>
                  <a:pt x="3225" y="5506"/>
                  <a:pt x="3546" y="5827"/>
                  <a:pt x="3942" y="5827"/>
                </a:cubicBezTo>
                <a:cubicBezTo>
                  <a:pt x="4337" y="5827"/>
                  <a:pt x="4658" y="5506"/>
                  <a:pt x="4658" y="5110"/>
                </a:cubicBezTo>
                <a:lnTo>
                  <a:pt x="4658" y="0"/>
                </a:lnTo>
                <a:lnTo>
                  <a:pt x="4844" y="0"/>
                </a:lnTo>
                <a:lnTo>
                  <a:pt x="4844" y="4245"/>
                </a:lnTo>
                <a:cubicBezTo>
                  <a:pt x="4844" y="4641"/>
                  <a:pt x="5165" y="4962"/>
                  <a:pt x="5561" y="4962"/>
                </a:cubicBezTo>
                <a:cubicBezTo>
                  <a:pt x="5956" y="4962"/>
                  <a:pt x="6277" y="4641"/>
                  <a:pt x="6277" y="4245"/>
                </a:cubicBezTo>
                <a:lnTo>
                  <a:pt x="6277" y="0"/>
                </a:lnTo>
                <a:lnTo>
                  <a:pt x="6463" y="0"/>
                </a:lnTo>
                <a:lnTo>
                  <a:pt x="6463" y="4946"/>
                </a:lnTo>
                <a:cubicBezTo>
                  <a:pt x="6463" y="5342"/>
                  <a:pt x="6784" y="5663"/>
                  <a:pt x="7180" y="5663"/>
                </a:cubicBezTo>
                <a:cubicBezTo>
                  <a:pt x="7575" y="5663"/>
                  <a:pt x="7896" y="5342"/>
                  <a:pt x="7896" y="4946"/>
                </a:cubicBezTo>
                <a:lnTo>
                  <a:pt x="7896" y="0"/>
                </a:lnTo>
                <a:lnTo>
                  <a:pt x="8082" y="0"/>
                </a:lnTo>
                <a:lnTo>
                  <a:pt x="8082" y="3905"/>
                </a:lnTo>
                <a:cubicBezTo>
                  <a:pt x="8082" y="4301"/>
                  <a:pt x="8403" y="4622"/>
                  <a:pt x="8799" y="4622"/>
                </a:cubicBezTo>
                <a:cubicBezTo>
                  <a:pt x="9194" y="4622"/>
                  <a:pt x="9515" y="4301"/>
                  <a:pt x="9515" y="3905"/>
                </a:cubicBezTo>
                <a:lnTo>
                  <a:pt x="9515" y="0"/>
                </a:lnTo>
                <a:lnTo>
                  <a:pt x="9701" y="0"/>
                </a:lnTo>
                <a:lnTo>
                  <a:pt x="9701" y="4697"/>
                </a:lnTo>
                <a:cubicBezTo>
                  <a:pt x="9701" y="5093"/>
                  <a:pt x="10022" y="5414"/>
                  <a:pt x="10418" y="5414"/>
                </a:cubicBezTo>
                <a:cubicBezTo>
                  <a:pt x="10813" y="5414"/>
                  <a:pt x="11134" y="5093"/>
                  <a:pt x="11134" y="4697"/>
                </a:cubicBezTo>
                <a:lnTo>
                  <a:pt x="11134" y="0"/>
                </a:lnTo>
                <a:lnTo>
                  <a:pt x="11320" y="0"/>
                </a:lnTo>
                <a:lnTo>
                  <a:pt x="11320" y="4245"/>
                </a:lnTo>
                <a:cubicBezTo>
                  <a:pt x="11320" y="4641"/>
                  <a:pt x="11641" y="4962"/>
                  <a:pt x="12037" y="4962"/>
                </a:cubicBezTo>
                <a:cubicBezTo>
                  <a:pt x="12432" y="4962"/>
                  <a:pt x="12753" y="4641"/>
                  <a:pt x="12753" y="4245"/>
                </a:cubicBezTo>
                <a:lnTo>
                  <a:pt x="12753" y="0"/>
                </a:lnTo>
                <a:lnTo>
                  <a:pt x="12939" y="0"/>
                </a:lnTo>
                <a:lnTo>
                  <a:pt x="12939" y="4947"/>
                </a:lnTo>
                <a:cubicBezTo>
                  <a:pt x="12939" y="5343"/>
                  <a:pt x="13260" y="5664"/>
                  <a:pt x="13656" y="5664"/>
                </a:cubicBezTo>
                <a:cubicBezTo>
                  <a:pt x="14051" y="5664"/>
                  <a:pt x="14372" y="5343"/>
                  <a:pt x="14372" y="4947"/>
                </a:cubicBezTo>
                <a:lnTo>
                  <a:pt x="14372" y="0"/>
                </a:lnTo>
                <a:lnTo>
                  <a:pt x="14558" y="0"/>
                </a:lnTo>
                <a:lnTo>
                  <a:pt x="14558" y="4568"/>
                </a:lnTo>
                <a:cubicBezTo>
                  <a:pt x="14558" y="4964"/>
                  <a:pt x="14879" y="5285"/>
                  <a:pt x="15275" y="5285"/>
                </a:cubicBezTo>
                <a:cubicBezTo>
                  <a:pt x="15670" y="5285"/>
                  <a:pt x="15991" y="4964"/>
                  <a:pt x="15991" y="4568"/>
                </a:cubicBezTo>
                <a:lnTo>
                  <a:pt x="15991" y="0"/>
                </a:lnTo>
                <a:lnTo>
                  <a:pt x="16177" y="0"/>
                </a:lnTo>
                <a:lnTo>
                  <a:pt x="16177" y="4945"/>
                </a:lnTo>
                <a:cubicBezTo>
                  <a:pt x="16177" y="5341"/>
                  <a:pt x="16498" y="5662"/>
                  <a:pt x="16894" y="5662"/>
                </a:cubicBezTo>
                <a:cubicBezTo>
                  <a:pt x="17289" y="5662"/>
                  <a:pt x="17610" y="5341"/>
                  <a:pt x="17610" y="4945"/>
                </a:cubicBezTo>
                <a:lnTo>
                  <a:pt x="17610" y="0"/>
                </a:lnTo>
                <a:lnTo>
                  <a:pt x="17796" y="0"/>
                </a:lnTo>
                <a:lnTo>
                  <a:pt x="17796" y="3906"/>
                </a:lnTo>
                <a:cubicBezTo>
                  <a:pt x="17796" y="4302"/>
                  <a:pt x="18117" y="4623"/>
                  <a:pt x="18513" y="4623"/>
                </a:cubicBezTo>
                <a:cubicBezTo>
                  <a:pt x="18865" y="4623"/>
                  <a:pt x="19158" y="4368"/>
                  <a:pt x="19218" y="4033"/>
                </a:cubicBezTo>
                <a:lnTo>
                  <a:pt x="19220" y="4020"/>
                </a:lnTo>
                <a:lnTo>
                  <a:pt x="19220" y="10817"/>
                </a:lnTo>
                <a:lnTo>
                  <a:pt x="0" y="10817"/>
                </a:lnTo>
                <a:lnTo>
                  <a:pt x="0" y="4833"/>
                </a:lnTo>
                <a:lnTo>
                  <a:pt x="2" y="4841"/>
                </a:lnTo>
                <a:cubicBezTo>
                  <a:pt x="68" y="5168"/>
                  <a:pt x="357" y="5414"/>
                  <a:pt x="704" y="5414"/>
                </a:cubicBezTo>
                <a:cubicBezTo>
                  <a:pt x="1099" y="5414"/>
                  <a:pt x="1420" y="5093"/>
                  <a:pt x="1420" y="4697"/>
                </a:cubicBezTo>
                <a:lnTo>
                  <a:pt x="1420" y="0"/>
                </a:lnTo>
                <a:close/>
              </a:path>
            </a:pathLst>
          </a:custGeom>
          <a:pattFill prst="wdUpDiag">
            <a:fgClr>
              <a:srgbClr val="FBF8FD"/>
            </a:fgClr>
            <a:bgClr>
              <a:schemeClr val="bg1"/>
            </a:bgClr>
          </a:patt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版式3">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7" name="图片 6" descr="紫色条带"/>
          <p:cNvPicPr>
            <a:picLocks noChangeAspect="1"/>
          </p:cNvPicPr>
          <p:nvPr userDrawn="1"/>
        </p:nvPicPr>
        <p:blipFill>
          <a:blip r:embed="rId2"/>
          <a:srcRect t="31704" b="22806"/>
          <a:stretch>
            <a:fillRect/>
          </a:stretch>
        </p:blipFill>
        <p:spPr>
          <a:xfrm>
            <a:off x="-8255" y="0"/>
            <a:ext cx="12205970" cy="3507105"/>
          </a:xfrm>
          <a:prstGeom prst="rect">
            <a:avLst/>
          </a:prstGeom>
        </p:spPr>
      </p:pic>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目录1">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7" name="图片 6" descr="紫色条带"/>
          <p:cNvPicPr>
            <a:picLocks noChangeAspect="1"/>
          </p:cNvPicPr>
          <p:nvPr userDrawn="1">
            <p:custDataLst>
              <p:tags r:id="rId2"/>
            </p:custDataLst>
          </p:nvPr>
        </p:nvPicPr>
        <p:blipFill>
          <a:blip r:embed="rId3"/>
          <a:srcRect t="45097" b="26270"/>
          <a:stretch>
            <a:fillRect/>
          </a:stretch>
        </p:blipFill>
        <p:spPr>
          <a:xfrm>
            <a:off x="-13970" y="0"/>
            <a:ext cx="12205970" cy="2092325"/>
          </a:xfrm>
          <a:prstGeom prst="rect">
            <a:avLst/>
          </a:prstGeom>
        </p:spPr>
      </p:pic>
      <p:grpSp>
        <p:nvGrpSpPr>
          <p:cNvPr id="15" name="组合 14"/>
          <p:cNvGrpSpPr/>
          <p:nvPr userDrawn="1"/>
        </p:nvGrpSpPr>
        <p:grpSpPr>
          <a:xfrm>
            <a:off x="276225" y="6372225"/>
            <a:ext cx="2110105" cy="212725"/>
            <a:chOff x="7654" y="10156"/>
            <a:chExt cx="2771" cy="278"/>
          </a:xfrm>
        </p:grpSpPr>
        <p:pic>
          <p:nvPicPr>
            <p:cNvPr id="16" name="图片 15"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目录2">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24" name="图片 23" descr="紫色"/>
          <p:cNvPicPr>
            <a:picLocks noChangeAspect="1"/>
          </p:cNvPicPr>
          <p:nvPr userDrawn="1">
            <p:custDataLst>
              <p:tags r:id="rId2"/>
            </p:custDataLst>
          </p:nvPr>
        </p:nvPicPr>
        <p:blipFill>
          <a:blip r:embed="rId3"/>
          <a:srcRect l="1977" t="23130" r="1386" b="23972"/>
          <a:stretch>
            <a:fillRect/>
          </a:stretch>
        </p:blipFill>
        <p:spPr>
          <a:xfrm>
            <a:off x="8670290" y="5614670"/>
            <a:ext cx="3597275" cy="1243330"/>
          </a:xfrm>
          <a:prstGeom prst="rect">
            <a:avLst/>
          </a:prstGeom>
        </p:spPr>
      </p:pic>
      <p:sp>
        <p:nvSpPr>
          <p:cNvPr id="8" name="文本框 7"/>
          <p:cNvSpPr txBox="1"/>
          <p:nvPr userDrawn="1">
            <p:custDataLst>
              <p:tags r:id="rId4"/>
            </p:custDataLst>
          </p:nvPr>
        </p:nvSpPr>
        <p:spPr>
          <a:xfrm>
            <a:off x="5139373" y="225425"/>
            <a:ext cx="1744345" cy="679450"/>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zh-CN" altLang="en-US" sz="4000" b="1" dirty="0">
                <a:solidFill>
                  <a:srgbClr val="E9AECE"/>
                </a:solidFill>
                <a:latin typeface="微软雅黑" panose="020B0503020204020204" charset="-122"/>
                <a:ea typeface="微软雅黑" panose="020B0503020204020204" charset="-122"/>
              </a:rPr>
              <a:t>目</a:t>
            </a:r>
            <a:r>
              <a:rPr lang="en-US" altLang="zh-CN" sz="4000" b="1" dirty="0">
                <a:solidFill>
                  <a:srgbClr val="E9AECE"/>
                </a:solidFill>
                <a:latin typeface="微软雅黑" panose="020B0503020204020204" charset="-122"/>
                <a:ea typeface="微软雅黑" panose="020B0503020204020204" charset="-122"/>
              </a:rPr>
              <a:t>  </a:t>
            </a:r>
            <a:r>
              <a:rPr lang="zh-CN" altLang="en-US" sz="4000" b="1" dirty="0">
                <a:solidFill>
                  <a:srgbClr val="E9AECE"/>
                </a:solidFill>
                <a:latin typeface="微软雅黑" panose="020B0503020204020204" charset="-122"/>
                <a:ea typeface="微软雅黑" panose="020B0503020204020204" charset="-122"/>
              </a:rPr>
              <a:t>录</a:t>
            </a:r>
            <a:endParaRPr lang="zh-CN" altLang="en-US" sz="4000" b="1" dirty="0">
              <a:solidFill>
                <a:srgbClr val="E9AECE"/>
              </a:solidFill>
              <a:latin typeface="微软雅黑" panose="020B0503020204020204" charset="-122"/>
              <a:ea typeface="微软雅黑" panose="020B0503020204020204" charset="-122"/>
            </a:endParaRPr>
          </a:p>
        </p:txBody>
      </p:sp>
      <p:sp>
        <p:nvSpPr>
          <p:cNvPr id="14" name="文本框 13"/>
          <p:cNvSpPr txBox="1"/>
          <p:nvPr userDrawn="1">
            <p:custDataLst>
              <p:tags r:id="rId5"/>
            </p:custDataLst>
          </p:nvPr>
        </p:nvSpPr>
        <p:spPr>
          <a:xfrm>
            <a:off x="3817620" y="930910"/>
            <a:ext cx="4387850" cy="460375"/>
          </a:xfrm>
          <a:prstGeom prst="rect">
            <a:avLst/>
          </a:prstGeom>
          <a:noFill/>
        </p:spPr>
        <p:txBody>
          <a:bodyPr wrap="square" lIns="0" rtlCol="0">
            <a:sp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2400" b="1" dirty="0">
                <a:solidFill>
                  <a:srgbClr val="E9AECE"/>
                </a:solidFill>
                <a:latin typeface="微软雅黑" panose="020B0503020204020204" charset="-122"/>
                <a:ea typeface="微软雅黑" panose="020B0503020204020204" charset="-122"/>
              </a:rPr>
              <a:t>CONTENTS</a:t>
            </a:r>
            <a:endParaRPr lang="en-US" sz="2400" b="1" dirty="0">
              <a:solidFill>
                <a:srgbClr val="E9AECE"/>
              </a:solidFill>
              <a:latin typeface="微软雅黑" panose="020B0503020204020204" charset="-122"/>
              <a:ea typeface="微软雅黑" panose="020B0503020204020204" charset="-122"/>
            </a:endParaRPr>
          </a:p>
        </p:txBody>
      </p:sp>
      <p:sp>
        <p:nvSpPr>
          <p:cNvPr id="5" name="矩形 4"/>
          <p:cNvSpPr/>
          <p:nvPr userDrawn="1">
            <p:custDataLst>
              <p:tags r:id="rId6"/>
            </p:custDataLst>
          </p:nvPr>
        </p:nvSpPr>
        <p:spPr>
          <a:xfrm flipV="1">
            <a:off x="0" y="634365"/>
            <a:ext cx="5006975" cy="76200"/>
          </a:xfrm>
          <a:prstGeom prst="rect">
            <a:avLst/>
          </a:prstGeom>
          <a:gradFill>
            <a:gsLst>
              <a:gs pos="1000">
                <a:srgbClr val="DCB4F2"/>
              </a:gs>
              <a:gs pos="31000">
                <a:srgbClr val="FCD6E0"/>
              </a:gs>
              <a:gs pos="100000">
                <a:srgbClr val="E9AECE"/>
              </a:gs>
            </a:gsLst>
            <a:lin ang="210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矩形 33"/>
          <p:cNvSpPr/>
          <p:nvPr userDrawn="1">
            <p:custDataLst>
              <p:tags r:id="rId7"/>
            </p:custDataLst>
          </p:nvPr>
        </p:nvSpPr>
        <p:spPr>
          <a:xfrm flipH="1" flipV="1">
            <a:off x="6884035" y="634365"/>
            <a:ext cx="5307330" cy="76200"/>
          </a:xfrm>
          <a:prstGeom prst="rect">
            <a:avLst/>
          </a:prstGeom>
          <a:gradFill>
            <a:gsLst>
              <a:gs pos="1000">
                <a:srgbClr val="DCB4F2"/>
              </a:gs>
              <a:gs pos="31000">
                <a:srgbClr val="FCD6E0"/>
              </a:gs>
              <a:gs pos="100000">
                <a:srgbClr val="E9AECE"/>
              </a:gs>
            </a:gsLst>
            <a:lin ang="210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目录3">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3" name="图片 2" descr="紫色条带"/>
          <p:cNvPicPr>
            <a:picLocks noChangeAspect="1"/>
          </p:cNvPicPr>
          <p:nvPr userDrawn="1">
            <p:custDataLst>
              <p:tags r:id="rId2"/>
            </p:custDataLst>
          </p:nvPr>
        </p:nvPicPr>
        <p:blipFill>
          <a:blip r:embed="rId3"/>
          <a:srcRect l="72380" t="32771" r="4435" b="25339"/>
          <a:stretch>
            <a:fillRect/>
          </a:stretch>
        </p:blipFill>
        <p:spPr>
          <a:xfrm>
            <a:off x="0" y="0"/>
            <a:ext cx="4905375" cy="6947535"/>
          </a:xfrm>
          <a:custGeom>
            <a:avLst/>
            <a:gdLst/>
            <a:ahLst/>
            <a:cxnLst>
              <a:cxn ang="3">
                <a:pos x="hc" y="t"/>
              </a:cxn>
              <a:cxn ang="cd2">
                <a:pos x="l" y="vc"/>
              </a:cxn>
              <a:cxn ang="cd4">
                <a:pos x="hc" y="b"/>
              </a:cxn>
              <a:cxn ang="0">
                <a:pos x="r" y="vc"/>
              </a:cxn>
            </a:cxnLst>
            <a:rect l="l" t="t" r="r" b="b"/>
            <a:pathLst>
              <a:path w="6440" h="10800">
                <a:moveTo>
                  <a:pt x="0" y="0"/>
                </a:moveTo>
                <a:lnTo>
                  <a:pt x="4987" y="0"/>
                </a:lnTo>
                <a:cubicBezTo>
                  <a:pt x="5852" y="1474"/>
                  <a:pt x="6384" y="2982"/>
                  <a:pt x="6440" y="5177"/>
                </a:cubicBezTo>
                <a:cubicBezTo>
                  <a:pt x="6327" y="8297"/>
                  <a:pt x="5823" y="9222"/>
                  <a:pt x="4987" y="10800"/>
                </a:cubicBezTo>
                <a:lnTo>
                  <a:pt x="0" y="10800"/>
                </a:lnTo>
                <a:lnTo>
                  <a:pt x="0" y="0"/>
                </a:lnTo>
                <a:close/>
              </a:path>
            </a:pathLst>
          </a:custGeom>
        </p:spPr>
      </p:pic>
      <p:grpSp>
        <p:nvGrpSpPr>
          <p:cNvPr id="15" name="组合 14"/>
          <p:cNvGrpSpPr/>
          <p:nvPr userDrawn="1"/>
        </p:nvGrpSpPr>
        <p:grpSpPr>
          <a:xfrm>
            <a:off x="9674225" y="264795"/>
            <a:ext cx="2110105" cy="212725"/>
            <a:chOff x="7654" y="10156"/>
            <a:chExt cx="2771" cy="278"/>
          </a:xfrm>
        </p:grpSpPr>
        <p:pic>
          <p:nvPicPr>
            <p:cNvPr id="16" name="图片 15"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版式3">
    <p:bg>
      <p:bgPr>
        <a:pattFill prst="wdUpDiag">
          <a:fgClr>
            <a:schemeClr val="bg1"/>
          </a:fgClr>
          <a:bgClr>
            <a:srgbClr val="FAF7FC"/>
          </a:bgClr>
        </a:pattFill>
        <a:effectLst/>
      </p:bgPr>
    </p:bg>
    <p:spTree>
      <p:nvGrpSpPr>
        <p:cNvPr id="1" name=""/>
        <p:cNvGrpSpPr/>
        <p:nvPr/>
      </p:nvGrpSpPr>
      <p:grpSpPr>
        <a:xfrm>
          <a:off x="0" y="0"/>
          <a:ext cx="0" cy="0"/>
          <a:chOff x="0" y="0"/>
          <a:chExt cx="0" cy="0"/>
        </a:xfrm>
      </p:grpSpPr>
      <p:grpSp>
        <p:nvGrpSpPr>
          <p:cNvPr id="15" name="组合 14"/>
          <p:cNvGrpSpPr/>
          <p:nvPr userDrawn="1"/>
        </p:nvGrpSpPr>
        <p:grpSpPr>
          <a:xfrm>
            <a:off x="9707245" y="648144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pic>
        <p:nvPicPr>
          <p:cNvPr id="6" name="图片 5" descr="SWU青春版图片修改版2"/>
          <p:cNvPicPr>
            <a:picLocks noChangeAspect="1"/>
          </p:cNvPicPr>
          <p:nvPr userDrawn="1"/>
        </p:nvPicPr>
        <p:blipFill>
          <a:blip r:embed="rId5"/>
          <a:stretch>
            <a:fillRect/>
          </a:stretch>
        </p:blipFill>
        <p:spPr>
          <a:xfrm>
            <a:off x="0" y="0"/>
            <a:ext cx="12192000" cy="3505835"/>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章节页1">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5510" y="27622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pic>
        <p:nvPicPr>
          <p:cNvPr id="2" name="图片 1" descr="IMG_7782(20240128-145406)"/>
          <p:cNvPicPr>
            <a:picLocks noChangeAspect="1"/>
          </p:cNvPicPr>
          <p:nvPr userDrawn="1"/>
        </p:nvPicPr>
        <p:blipFill>
          <a:blip r:embed="rId5"/>
          <a:srcRect t="29630" b="32219"/>
          <a:stretch>
            <a:fillRect/>
          </a:stretch>
        </p:blipFill>
        <p:spPr>
          <a:xfrm>
            <a:off x="0" y="3910965"/>
            <a:ext cx="12192000" cy="2947035"/>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章节页2">
    <p:bg>
      <p:bgPr>
        <a:pattFill prst="wdUpDiag">
          <a:fgClr>
            <a:schemeClr val="bg1"/>
          </a:fgClr>
          <a:bgClr>
            <a:srgbClr val="FAF7FC"/>
          </a:bgClr>
        </a:patt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0430" y="6384290"/>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章节页2">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54" name="图片 53" descr="紫色条带"/>
          <p:cNvPicPr>
            <a:picLocks noChangeAspect="1"/>
          </p:cNvPicPr>
          <p:nvPr userDrawn="1">
            <p:custDataLst>
              <p:tags r:id="rId2"/>
            </p:custDataLst>
          </p:nvPr>
        </p:nvPicPr>
        <p:blipFill>
          <a:blip r:embed="rId3"/>
          <a:srcRect t="31704" r="1873" b="30112"/>
          <a:stretch>
            <a:fillRect/>
          </a:stretch>
        </p:blipFill>
        <p:spPr>
          <a:xfrm>
            <a:off x="635" y="3881120"/>
            <a:ext cx="12204700" cy="3000375"/>
          </a:xfrm>
          <a:prstGeom prst="rect">
            <a:avLst/>
          </a:prstGeom>
        </p:spPr>
      </p:pic>
      <p:sp>
        <p:nvSpPr>
          <p:cNvPr id="28" name="任意多边形 27"/>
          <p:cNvSpPr/>
          <p:nvPr userDrawn="1"/>
        </p:nvSpPr>
        <p:spPr>
          <a:xfrm>
            <a:off x="0" y="-24765"/>
            <a:ext cx="12205335" cy="6894830"/>
          </a:xfrm>
          <a:custGeom>
            <a:avLst/>
            <a:gdLst/>
            <a:ahLst/>
            <a:cxnLst>
              <a:cxn ang="3">
                <a:pos x="hc" y="t"/>
              </a:cxn>
              <a:cxn ang="cd2">
                <a:pos x="l" y="vc"/>
              </a:cxn>
              <a:cxn ang="cd4">
                <a:pos x="hc" y="b"/>
              </a:cxn>
              <a:cxn ang="0">
                <a:pos x="r" y="vc"/>
              </a:cxn>
            </a:cxnLst>
            <a:rect l="l" t="t" r="r" b="b"/>
            <a:pathLst>
              <a:path w="19258" h="10858">
                <a:moveTo>
                  <a:pt x="0" y="0"/>
                </a:moveTo>
                <a:lnTo>
                  <a:pt x="19258" y="0"/>
                </a:lnTo>
                <a:lnTo>
                  <a:pt x="19258" y="10858"/>
                </a:lnTo>
                <a:lnTo>
                  <a:pt x="19231" y="10858"/>
                </a:lnTo>
                <a:lnTo>
                  <a:pt x="19231" y="8490"/>
                </a:lnTo>
                <a:cubicBezTo>
                  <a:pt x="19231" y="8109"/>
                  <a:pt x="18923" y="7801"/>
                  <a:pt x="18542" y="7801"/>
                </a:cubicBezTo>
                <a:cubicBezTo>
                  <a:pt x="18161" y="7801"/>
                  <a:pt x="17853" y="8109"/>
                  <a:pt x="17853" y="8490"/>
                </a:cubicBezTo>
                <a:lnTo>
                  <a:pt x="17853" y="10858"/>
                </a:lnTo>
                <a:lnTo>
                  <a:pt x="17608" y="10858"/>
                </a:lnTo>
                <a:lnTo>
                  <a:pt x="17608" y="8490"/>
                </a:lnTo>
                <a:cubicBezTo>
                  <a:pt x="17608" y="8109"/>
                  <a:pt x="17300" y="7801"/>
                  <a:pt x="16919" y="7801"/>
                </a:cubicBezTo>
                <a:cubicBezTo>
                  <a:pt x="16538" y="7801"/>
                  <a:pt x="16230" y="8109"/>
                  <a:pt x="16230" y="8490"/>
                </a:cubicBezTo>
                <a:lnTo>
                  <a:pt x="16230" y="10858"/>
                </a:lnTo>
                <a:lnTo>
                  <a:pt x="15985" y="10858"/>
                </a:lnTo>
                <a:lnTo>
                  <a:pt x="15985" y="8192"/>
                </a:lnTo>
                <a:cubicBezTo>
                  <a:pt x="15985" y="7811"/>
                  <a:pt x="15677" y="7503"/>
                  <a:pt x="15296" y="7503"/>
                </a:cubicBezTo>
                <a:cubicBezTo>
                  <a:pt x="14915" y="7503"/>
                  <a:pt x="14607" y="7811"/>
                  <a:pt x="14607" y="8192"/>
                </a:cubicBezTo>
                <a:lnTo>
                  <a:pt x="14607" y="10858"/>
                </a:lnTo>
                <a:lnTo>
                  <a:pt x="14362" y="10858"/>
                </a:lnTo>
                <a:lnTo>
                  <a:pt x="14362" y="8490"/>
                </a:lnTo>
                <a:cubicBezTo>
                  <a:pt x="14362" y="8109"/>
                  <a:pt x="14054" y="7801"/>
                  <a:pt x="13673" y="7801"/>
                </a:cubicBezTo>
                <a:cubicBezTo>
                  <a:pt x="13292" y="7801"/>
                  <a:pt x="12984" y="8109"/>
                  <a:pt x="12984" y="8490"/>
                </a:cubicBezTo>
                <a:lnTo>
                  <a:pt x="12984" y="10858"/>
                </a:lnTo>
                <a:lnTo>
                  <a:pt x="12739" y="10858"/>
                </a:lnTo>
                <a:lnTo>
                  <a:pt x="12739" y="8332"/>
                </a:lnTo>
                <a:cubicBezTo>
                  <a:pt x="12739" y="7951"/>
                  <a:pt x="12431" y="7643"/>
                  <a:pt x="12050" y="7643"/>
                </a:cubicBezTo>
                <a:cubicBezTo>
                  <a:pt x="11669" y="7643"/>
                  <a:pt x="11361" y="7951"/>
                  <a:pt x="11361" y="8332"/>
                </a:cubicBezTo>
                <a:lnTo>
                  <a:pt x="11361" y="10858"/>
                </a:lnTo>
                <a:lnTo>
                  <a:pt x="11116" y="10858"/>
                </a:lnTo>
                <a:lnTo>
                  <a:pt x="11116" y="8844"/>
                </a:lnTo>
                <a:cubicBezTo>
                  <a:pt x="11116" y="8463"/>
                  <a:pt x="10808" y="8155"/>
                  <a:pt x="10427" y="8155"/>
                </a:cubicBezTo>
                <a:cubicBezTo>
                  <a:pt x="10046" y="8155"/>
                  <a:pt x="9738" y="8463"/>
                  <a:pt x="9738" y="8844"/>
                </a:cubicBezTo>
                <a:lnTo>
                  <a:pt x="9738" y="10858"/>
                </a:lnTo>
                <a:lnTo>
                  <a:pt x="9493" y="10858"/>
                </a:lnTo>
                <a:lnTo>
                  <a:pt x="9493" y="8490"/>
                </a:lnTo>
                <a:cubicBezTo>
                  <a:pt x="9493" y="8109"/>
                  <a:pt x="9185" y="7801"/>
                  <a:pt x="8804" y="7801"/>
                </a:cubicBezTo>
                <a:cubicBezTo>
                  <a:pt x="8423" y="7801"/>
                  <a:pt x="8115" y="8109"/>
                  <a:pt x="8115" y="8490"/>
                </a:cubicBezTo>
                <a:lnTo>
                  <a:pt x="8115" y="10858"/>
                </a:lnTo>
                <a:lnTo>
                  <a:pt x="7870" y="10858"/>
                </a:lnTo>
                <a:lnTo>
                  <a:pt x="7870" y="8844"/>
                </a:lnTo>
                <a:cubicBezTo>
                  <a:pt x="7870" y="8463"/>
                  <a:pt x="7562" y="8155"/>
                  <a:pt x="7181" y="8155"/>
                </a:cubicBezTo>
                <a:cubicBezTo>
                  <a:pt x="6800" y="8155"/>
                  <a:pt x="6492" y="8463"/>
                  <a:pt x="6492" y="8844"/>
                </a:cubicBezTo>
                <a:lnTo>
                  <a:pt x="6492" y="10858"/>
                </a:lnTo>
                <a:lnTo>
                  <a:pt x="6247" y="10858"/>
                </a:lnTo>
                <a:lnTo>
                  <a:pt x="6247" y="8332"/>
                </a:lnTo>
                <a:cubicBezTo>
                  <a:pt x="6247" y="7951"/>
                  <a:pt x="5939" y="7643"/>
                  <a:pt x="5558" y="7643"/>
                </a:cubicBezTo>
                <a:cubicBezTo>
                  <a:pt x="5177" y="7643"/>
                  <a:pt x="4869" y="7951"/>
                  <a:pt x="4869" y="8332"/>
                </a:cubicBezTo>
                <a:lnTo>
                  <a:pt x="4869" y="10858"/>
                </a:lnTo>
                <a:lnTo>
                  <a:pt x="4624" y="10858"/>
                </a:lnTo>
                <a:lnTo>
                  <a:pt x="4624" y="8686"/>
                </a:lnTo>
                <a:cubicBezTo>
                  <a:pt x="4624" y="8305"/>
                  <a:pt x="4316" y="7997"/>
                  <a:pt x="3935" y="7997"/>
                </a:cubicBezTo>
                <a:cubicBezTo>
                  <a:pt x="3554" y="7997"/>
                  <a:pt x="3246" y="8305"/>
                  <a:pt x="3246" y="8686"/>
                </a:cubicBezTo>
                <a:lnTo>
                  <a:pt x="3246" y="10858"/>
                </a:lnTo>
                <a:lnTo>
                  <a:pt x="3001" y="10858"/>
                </a:lnTo>
                <a:lnTo>
                  <a:pt x="3001" y="8332"/>
                </a:lnTo>
                <a:cubicBezTo>
                  <a:pt x="3001" y="7951"/>
                  <a:pt x="2693" y="7643"/>
                  <a:pt x="2312" y="7643"/>
                </a:cubicBezTo>
                <a:cubicBezTo>
                  <a:pt x="1931" y="7643"/>
                  <a:pt x="1623" y="7951"/>
                  <a:pt x="1623" y="8332"/>
                </a:cubicBezTo>
                <a:lnTo>
                  <a:pt x="1623" y="10858"/>
                </a:lnTo>
                <a:lnTo>
                  <a:pt x="1378" y="10858"/>
                </a:lnTo>
                <a:lnTo>
                  <a:pt x="1378" y="8686"/>
                </a:lnTo>
                <a:cubicBezTo>
                  <a:pt x="1378" y="8305"/>
                  <a:pt x="1070" y="7997"/>
                  <a:pt x="689" y="7997"/>
                </a:cubicBezTo>
                <a:cubicBezTo>
                  <a:pt x="308" y="7997"/>
                  <a:pt x="0" y="8305"/>
                  <a:pt x="0" y="8686"/>
                </a:cubicBezTo>
                <a:lnTo>
                  <a:pt x="0" y="0"/>
                </a:lnTo>
                <a:close/>
              </a:path>
            </a:pathLst>
          </a:custGeom>
          <a:pattFill prst="ltUpDiag">
            <a:fgClr>
              <a:schemeClr val="bg1"/>
            </a:fgClr>
            <a:bgClr>
              <a:srgbClr val="F7F5FA"/>
            </a:bgClr>
          </a:patt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章节页3">
    <p:bg>
      <p:bgPr>
        <a:solidFill>
          <a:schemeClr val="bg1"/>
        </a:solidFill>
        <a:effectLst/>
      </p:bgPr>
    </p:bg>
    <p:spTree>
      <p:nvGrpSpPr>
        <p:cNvPr id="1" name=""/>
        <p:cNvGrpSpPr/>
        <p:nvPr/>
      </p:nvGrpSpPr>
      <p:grpSpPr>
        <a:xfrm>
          <a:off x="0" y="0"/>
          <a:ext cx="0" cy="0"/>
          <a:chOff x="0" y="0"/>
          <a:chExt cx="0" cy="0"/>
        </a:xfrm>
      </p:grpSpPr>
      <p:pic>
        <p:nvPicPr>
          <p:cNvPr id="2" name="图片 1" descr="IMG_7782(20240128-145406)"/>
          <p:cNvPicPr>
            <a:picLocks noChangeAspect="1"/>
          </p:cNvPicPr>
          <p:nvPr userDrawn="1">
            <p:custDataLst>
              <p:tags r:id="rId2"/>
            </p:custDataLst>
          </p:nvPr>
        </p:nvPicPr>
        <p:blipFill>
          <a:blip r:embed="rId3"/>
          <a:srcRect t="29630" b="32219"/>
          <a:stretch>
            <a:fillRect/>
          </a:stretch>
        </p:blipFill>
        <p:spPr>
          <a:xfrm>
            <a:off x="0" y="3910965"/>
            <a:ext cx="12192000" cy="2947035"/>
          </a:xfrm>
          <a:prstGeom prst="rect">
            <a:avLst/>
          </a:prstGeom>
        </p:spPr>
      </p:pic>
      <p:grpSp>
        <p:nvGrpSpPr>
          <p:cNvPr id="15" name="组合 14"/>
          <p:cNvGrpSpPr/>
          <p:nvPr userDrawn="1"/>
        </p:nvGrpSpPr>
        <p:grpSpPr>
          <a:xfrm>
            <a:off x="9790430" y="431800"/>
            <a:ext cx="2110105" cy="212725"/>
            <a:chOff x="7654" y="10156"/>
            <a:chExt cx="2771" cy="278"/>
          </a:xfrm>
        </p:grpSpPr>
        <p:pic>
          <p:nvPicPr>
            <p:cNvPr id="16" name="图片 15"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_标题和内容">
    <p:bg>
      <p:bgPr>
        <a:pattFill prst="wdUpDiag">
          <a:fgClr>
            <a:schemeClr val="bg1"/>
          </a:fgClr>
          <a:bgClr>
            <a:srgbClr val="FAF7FC"/>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结尾页1">
    <p:bg>
      <p:bgPr>
        <a:solidFill>
          <a:schemeClr val="bg1"/>
        </a:solidFill>
        <a:effectLst/>
      </p:bgPr>
    </p:bg>
    <p:spTree>
      <p:nvGrpSpPr>
        <p:cNvPr id="1" name=""/>
        <p:cNvGrpSpPr/>
        <p:nvPr/>
      </p:nvGrpSpPr>
      <p:grpSpPr>
        <a:xfrm>
          <a:off x="0" y="0"/>
          <a:ext cx="0" cy="0"/>
          <a:chOff x="0" y="0"/>
          <a:chExt cx="0" cy="0"/>
        </a:xfrm>
      </p:grpSpPr>
      <p:pic>
        <p:nvPicPr>
          <p:cNvPr id="3" name="图片 2" descr="IMG_3665"/>
          <p:cNvPicPr>
            <a:picLocks noChangeAspect="1"/>
          </p:cNvPicPr>
          <p:nvPr userDrawn="1"/>
        </p:nvPicPr>
        <p:blipFill>
          <a:blip r:embed="rId2"/>
          <a:srcRect l="306" b="51363"/>
          <a:stretch>
            <a:fillRect/>
          </a:stretch>
        </p:blipFill>
        <p:spPr>
          <a:xfrm>
            <a:off x="0" y="4716780"/>
            <a:ext cx="12192000" cy="2141220"/>
          </a:xfrm>
          <a:prstGeom prst="rect">
            <a:avLst/>
          </a:prstGeom>
          <a:pattFill prst="pct5">
            <a:fgClr>
              <a:schemeClr val="accent1"/>
            </a:fgClr>
            <a:bgClr>
              <a:schemeClr val="bg1"/>
            </a:bgClr>
          </a:pattFill>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目录">
    <p:bg>
      <p:bgPr>
        <a:pattFill prst="dkUpDiag">
          <a:fgClr>
            <a:schemeClr val="bg1"/>
          </a:fgClr>
          <a:bgClr>
            <a:srgbClr val="FDF6F6"/>
          </a:bgClr>
        </a:pattFill>
        <a:effectLst/>
      </p:bgPr>
    </p:bg>
    <p:spTree>
      <p:nvGrpSpPr>
        <p:cNvPr id="1" name=""/>
        <p:cNvGrpSpPr/>
        <p:nvPr/>
      </p:nvGrpSpPr>
      <p:grpSpPr>
        <a:xfrm>
          <a:off x="0" y="0"/>
          <a:ext cx="0" cy="0"/>
          <a:chOff x="0" y="0"/>
          <a:chExt cx="0" cy="0"/>
        </a:xfrm>
      </p:grpSpPr>
      <p:pic>
        <p:nvPicPr>
          <p:cNvPr id="4" name="图片 3"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5000">
                <a:srgbClr val="F1CDD5"/>
              </a:gs>
              <a:gs pos="0">
                <a:srgbClr val="DCB4F2"/>
              </a:gs>
              <a:gs pos="100000">
                <a:srgbClr val="D971AC"/>
              </a:gs>
            </a:gsLst>
            <a:lin ang="600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5" name="图片 4" descr="3校徽组合"/>
          <p:cNvPicPr>
            <a:picLocks noChangeAspect="1"/>
          </p:cNvPicPr>
          <p:nvPr userDrawn="1"/>
        </p:nvPicPr>
        <p:blipFill>
          <a:blip r:embed="rId7"/>
          <a:stretch>
            <a:fillRect/>
          </a:stretch>
        </p:blipFill>
        <p:spPr>
          <a:xfrm>
            <a:off x="10174605" y="81915"/>
            <a:ext cx="1676400" cy="467360"/>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目录">
    <p:bg>
      <p:bgPr>
        <a:pattFill prst="dkUpDiag">
          <a:fgClr>
            <a:schemeClr val="bg1"/>
          </a:fgClr>
          <a:bgClr>
            <a:srgbClr val="FDF6F6"/>
          </a:bgClr>
        </a:pattFill>
        <a:effectLst/>
      </p:bgPr>
    </p:bg>
    <p:spTree>
      <p:nvGrpSpPr>
        <p:cNvPr id="1" name=""/>
        <p:cNvGrpSpPr/>
        <p:nvPr/>
      </p:nvGrpSpPr>
      <p:grpSpPr>
        <a:xfrm>
          <a:off x="0" y="0"/>
          <a:ext cx="0" cy="0"/>
          <a:chOff x="0" y="0"/>
          <a:chExt cx="0" cy="0"/>
        </a:xfrm>
      </p:grpSpPr>
      <p:pic>
        <p:nvPicPr>
          <p:cNvPr id="4" name="图片 3" descr="IMG_7317"/>
          <p:cNvPicPr>
            <a:picLocks noChangeAspect="1"/>
          </p:cNvPicPr>
          <p:nvPr userDrawn="1">
            <p:custDataLst>
              <p:tags r:id="rId2"/>
            </p:custDataLst>
          </p:nvPr>
        </p:nvPicPr>
        <p:blipFill>
          <a:blip r:embed="rId3">
            <a:alphaModFix amt="10000"/>
          </a:blip>
          <a:srcRect t="27355" r="5" b="59902"/>
          <a:stretch>
            <a:fillRect/>
          </a:stretch>
        </p:blipFill>
        <p:spPr>
          <a:xfrm>
            <a:off x="0" y="0"/>
            <a:ext cx="12205335" cy="624840"/>
          </a:xfrm>
          <a:prstGeom prst="rect">
            <a:avLst/>
          </a:prstGeom>
          <a:gradFill>
            <a:gsLst>
              <a:gs pos="15000">
                <a:srgbClr val="F1CDD5"/>
              </a:gs>
              <a:gs pos="0">
                <a:srgbClr val="DCB4F2"/>
              </a:gs>
              <a:gs pos="100000">
                <a:srgbClr val="E9AECE"/>
              </a:gs>
            </a:gsLst>
            <a:lin ang="6000000" scaled="0"/>
          </a:gradFill>
        </p:spPr>
      </p:pic>
      <p:grpSp>
        <p:nvGrpSpPr>
          <p:cNvPr id="11" name="组合 10"/>
          <p:cNvGrpSpPr/>
          <p:nvPr userDrawn="1"/>
        </p:nvGrpSpPr>
        <p:grpSpPr>
          <a:xfrm>
            <a:off x="323533" y="6459220"/>
            <a:ext cx="1759585" cy="176530"/>
            <a:chOff x="7654" y="10156"/>
            <a:chExt cx="2771" cy="278"/>
          </a:xfrm>
        </p:grpSpPr>
        <p:pic>
          <p:nvPicPr>
            <p:cNvPr id="12" name="图片 11"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3" name="图片 12"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pic>
        <p:nvPicPr>
          <p:cNvPr id="2" name="图片 1" descr="紫色"/>
          <p:cNvPicPr>
            <a:picLocks noChangeAspect="1"/>
          </p:cNvPicPr>
          <p:nvPr userDrawn="1"/>
        </p:nvPicPr>
        <p:blipFill>
          <a:blip r:embed="rId7"/>
          <a:srcRect t="19435" b="23111"/>
          <a:stretch>
            <a:fillRect/>
          </a:stretch>
        </p:blipFill>
        <p:spPr>
          <a:xfrm>
            <a:off x="9545320" y="5787390"/>
            <a:ext cx="2646680" cy="960120"/>
          </a:xfrm>
          <a:prstGeom prst="rect">
            <a:avLst/>
          </a:prstGeom>
        </p:spPr>
      </p:pic>
      <p:pic>
        <p:nvPicPr>
          <p:cNvPr id="5" name="图片 4" descr="3校徽组合"/>
          <p:cNvPicPr>
            <a:picLocks noChangeAspect="1"/>
          </p:cNvPicPr>
          <p:nvPr userDrawn="1"/>
        </p:nvPicPr>
        <p:blipFill>
          <a:blip r:embed="rId8"/>
          <a:stretch>
            <a:fillRect/>
          </a:stretch>
        </p:blipFill>
        <p:spPr>
          <a:xfrm>
            <a:off x="10174605" y="81915"/>
            <a:ext cx="1676400" cy="46736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目录1">
    <p:bg>
      <p:bgPr>
        <a:pattFill prst="wdUpDiag">
          <a:fgClr>
            <a:schemeClr val="bg1"/>
          </a:fgClr>
          <a:bgClr>
            <a:srgbClr val="FAF7FC"/>
          </a:bgClr>
        </a:pattFill>
        <a:effectLst/>
      </p:bgPr>
    </p:bg>
    <p:spTree>
      <p:nvGrpSpPr>
        <p:cNvPr id="1" name=""/>
        <p:cNvGrpSpPr/>
        <p:nvPr/>
      </p:nvGrpSpPr>
      <p:grpSpPr>
        <a:xfrm>
          <a:off x="0" y="0"/>
          <a:ext cx="0" cy="0"/>
          <a:chOff x="0" y="0"/>
          <a:chExt cx="0" cy="0"/>
        </a:xfrm>
      </p:grpSpPr>
      <p:grpSp>
        <p:nvGrpSpPr>
          <p:cNvPr id="15" name="组合 14"/>
          <p:cNvGrpSpPr/>
          <p:nvPr userDrawn="1"/>
        </p:nvGrpSpPr>
        <p:grpSpPr>
          <a:xfrm>
            <a:off x="276225" y="637222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pic>
        <p:nvPicPr>
          <p:cNvPr id="6" name="图片 5" descr="SWU青春版图片修改版2"/>
          <p:cNvPicPr>
            <a:picLocks noChangeAspect="1"/>
          </p:cNvPicPr>
          <p:nvPr userDrawn="1"/>
        </p:nvPicPr>
        <p:blipFill>
          <a:blip r:embed="rId5"/>
          <a:stretch>
            <a:fillRect/>
          </a:stretch>
        </p:blipFill>
        <p:spPr>
          <a:xfrm>
            <a:off x="0" y="-1106805"/>
            <a:ext cx="12192000" cy="35058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目录2">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24" name="图片 23" descr="紫色"/>
          <p:cNvPicPr>
            <a:picLocks noChangeAspect="1"/>
          </p:cNvPicPr>
          <p:nvPr userDrawn="1">
            <p:custDataLst>
              <p:tags r:id="rId2"/>
            </p:custDataLst>
          </p:nvPr>
        </p:nvPicPr>
        <p:blipFill>
          <a:blip r:embed="rId3"/>
          <a:srcRect l="1977" t="23130" r="1386" b="23972"/>
          <a:stretch>
            <a:fillRect/>
          </a:stretch>
        </p:blipFill>
        <p:spPr>
          <a:xfrm>
            <a:off x="8670290" y="5614670"/>
            <a:ext cx="3597275" cy="1243330"/>
          </a:xfrm>
          <a:prstGeom prst="rect">
            <a:avLst/>
          </a:prstGeom>
        </p:spPr>
      </p:pic>
      <p:sp>
        <p:nvSpPr>
          <p:cNvPr id="8" name="文本框 7"/>
          <p:cNvSpPr txBox="1"/>
          <p:nvPr userDrawn="1">
            <p:custDataLst>
              <p:tags r:id="rId4"/>
            </p:custDataLst>
          </p:nvPr>
        </p:nvSpPr>
        <p:spPr>
          <a:xfrm>
            <a:off x="5223828" y="225425"/>
            <a:ext cx="1744345" cy="679450"/>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zh-CN" altLang="en-US" sz="4000" b="1" dirty="0">
                <a:solidFill>
                  <a:srgbClr val="DC80B4"/>
                </a:solidFill>
                <a:latin typeface="微软雅黑" panose="020B0503020204020204" charset="-122"/>
                <a:ea typeface="微软雅黑" panose="020B0503020204020204" charset="-122"/>
              </a:rPr>
              <a:t>目</a:t>
            </a:r>
            <a:r>
              <a:rPr lang="en-US" altLang="zh-CN" sz="4000" b="1" dirty="0">
                <a:solidFill>
                  <a:srgbClr val="DC80B4"/>
                </a:solidFill>
                <a:latin typeface="微软雅黑" panose="020B0503020204020204" charset="-122"/>
                <a:ea typeface="微软雅黑" panose="020B0503020204020204" charset="-122"/>
              </a:rPr>
              <a:t>  </a:t>
            </a:r>
            <a:r>
              <a:rPr lang="zh-CN" altLang="en-US" sz="4000" b="1" dirty="0">
                <a:solidFill>
                  <a:srgbClr val="DC80B4"/>
                </a:solidFill>
                <a:latin typeface="微软雅黑" panose="020B0503020204020204" charset="-122"/>
                <a:ea typeface="微软雅黑" panose="020B0503020204020204" charset="-122"/>
              </a:rPr>
              <a:t>录</a:t>
            </a:r>
            <a:endParaRPr lang="zh-CN" altLang="en-US" sz="4000" b="1" dirty="0">
              <a:solidFill>
                <a:srgbClr val="DC80B4"/>
              </a:solidFill>
              <a:latin typeface="微软雅黑" panose="020B0503020204020204" charset="-122"/>
              <a:ea typeface="微软雅黑" panose="020B0503020204020204" charset="-122"/>
            </a:endParaRPr>
          </a:p>
        </p:txBody>
      </p:sp>
      <p:sp>
        <p:nvSpPr>
          <p:cNvPr id="14" name="文本框 13"/>
          <p:cNvSpPr txBox="1"/>
          <p:nvPr userDrawn="1">
            <p:custDataLst>
              <p:tags r:id="rId5"/>
            </p:custDataLst>
          </p:nvPr>
        </p:nvSpPr>
        <p:spPr>
          <a:xfrm>
            <a:off x="3902075" y="930910"/>
            <a:ext cx="4387850" cy="460375"/>
          </a:xfrm>
          <a:prstGeom prst="rect">
            <a:avLst/>
          </a:prstGeom>
          <a:noFill/>
        </p:spPr>
        <p:txBody>
          <a:bodyPr wrap="square" lIns="0" rtlCol="0">
            <a:sp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2400" b="1" dirty="0">
                <a:solidFill>
                  <a:srgbClr val="DC80B4"/>
                </a:solidFill>
                <a:latin typeface="微软雅黑" panose="020B0503020204020204" charset="-122"/>
                <a:ea typeface="微软雅黑" panose="020B0503020204020204" charset="-122"/>
              </a:rPr>
              <a:t>CONTENTS</a:t>
            </a:r>
            <a:endParaRPr lang="en-US" sz="2400" b="1" dirty="0">
              <a:solidFill>
                <a:srgbClr val="DC80B4"/>
              </a:solidFill>
              <a:latin typeface="微软雅黑" panose="020B0503020204020204" charset="-122"/>
              <a:ea typeface="微软雅黑" panose="020B0503020204020204" charset="-122"/>
            </a:endParaRPr>
          </a:p>
        </p:txBody>
      </p:sp>
      <p:sp>
        <p:nvSpPr>
          <p:cNvPr id="5" name="矩形 4"/>
          <p:cNvSpPr/>
          <p:nvPr userDrawn="1">
            <p:custDataLst>
              <p:tags r:id="rId6"/>
            </p:custDataLst>
          </p:nvPr>
        </p:nvSpPr>
        <p:spPr>
          <a:xfrm flipV="1">
            <a:off x="0" y="633730"/>
            <a:ext cx="5224145" cy="76200"/>
          </a:xfrm>
          <a:prstGeom prst="rect">
            <a:avLst/>
          </a:prstGeom>
          <a:gradFill>
            <a:gsLst>
              <a:gs pos="1000">
                <a:srgbClr val="DCB4F2"/>
              </a:gs>
              <a:gs pos="31000">
                <a:srgbClr val="FCD6E0"/>
              </a:gs>
              <a:gs pos="100000">
                <a:srgbClr val="DC80B4"/>
              </a:gs>
            </a:gsLst>
            <a:lin ang="210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矩形 33"/>
          <p:cNvSpPr/>
          <p:nvPr userDrawn="1">
            <p:custDataLst>
              <p:tags r:id="rId7"/>
            </p:custDataLst>
          </p:nvPr>
        </p:nvSpPr>
        <p:spPr>
          <a:xfrm flipH="1" flipV="1">
            <a:off x="6884035" y="634365"/>
            <a:ext cx="5307330" cy="76200"/>
          </a:xfrm>
          <a:prstGeom prst="rect">
            <a:avLst/>
          </a:prstGeom>
          <a:gradFill>
            <a:gsLst>
              <a:gs pos="1000">
                <a:srgbClr val="DCB4F2"/>
              </a:gs>
              <a:gs pos="31000">
                <a:srgbClr val="FCD6E0"/>
              </a:gs>
              <a:gs pos="100000">
                <a:srgbClr val="DC80B4"/>
              </a:gs>
            </a:gsLst>
            <a:lin ang="210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目录3">
    <p:bg>
      <p:bgPr>
        <a:pattFill prst="wdUpDiag">
          <a:fgClr>
            <a:schemeClr val="bg1"/>
          </a:fgClr>
          <a:bgClr>
            <a:srgbClr val="FAF7FC"/>
          </a:bgClr>
        </a:pattFill>
        <a:effectLst/>
      </p:bgPr>
    </p:bg>
    <p:spTree>
      <p:nvGrpSpPr>
        <p:cNvPr id="1" name=""/>
        <p:cNvGrpSpPr/>
        <p:nvPr/>
      </p:nvGrpSpPr>
      <p:grpSpPr>
        <a:xfrm>
          <a:off x="0" y="0"/>
          <a:ext cx="0" cy="0"/>
          <a:chOff x="0" y="0"/>
          <a:chExt cx="0" cy="0"/>
        </a:xfrm>
      </p:grpSpPr>
      <p:pic>
        <p:nvPicPr>
          <p:cNvPr id="3" name="图片 2" descr="紫色条带"/>
          <p:cNvPicPr>
            <a:picLocks noChangeAspect="1"/>
          </p:cNvPicPr>
          <p:nvPr userDrawn="1">
            <p:custDataLst>
              <p:tags r:id="rId2"/>
            </p:custDataLst>
          </p:nvPr>
        </p:nvPicPr>
        <p:blipFill>
          <a:blip r:embed="rId3"/>
          <a:srcRect l="72380" t="32771" r="4435" b="25339"/>
          <a:stretch>
            <a:fillRect/>
          </a:stretch>
        </p:blipFill>
        <p:spPr>
          <a:xfrm>
            <a:off x="0" y="0"/>
            <a:ext cx="4905375" cy="6947535"/>
          </a:xfrm>
          <a:custGeom>
            <a:avLst/>
            <a:gdLst/>
            <a:ahLst/>
            <a:cxnLst>
              <a:cxn ang="3">
                <a:pos x="hc" y="t"/>
              </a:cxn>
              <a:cxn ang="cd2">
                <a:pos x="l" y="vc"/>
              </a:cxn>
              <a:cxn ang="cd4">
                <a:pos x="hc" y="b"/>
              </a:cxn>
              <a:cxn ang="0">
                <a:pos x="r" y="vc"/>
              </a:cxn>
            </a:cxnLst>
            <a:rect l="l" t="t" r="r" b="b"/>
            <a:pathLst>
              <a:path w="6440" h="10800">
                <a:moveTo>
                  <a:pt x="0" y="0"/>
                </a:moveTo>
                <a:lnTo>
                  <a:pt x="4987" y="0"/>
                </a:lnTo>
                <a:cubicBezTo>
                  <a:pt x="5852" y="1474"/>
                  <a:pt x="6384" y="2982"/>
                  <a:pt x="6440" y="5177"/>
                </a:cubicBezTo>
                <a:cubicBezTo>
                  <a:pt x="6327" y="8297"/>
                  <a:pt x="5823" y="9222"/>
                  <a:pt x="4987" y="10800"/>
                </a:cubicBezTo>
                <a:lnTo>
                  <a:pt x="0" y="10800"/>
                </a:lnTo>
                <a:lnTo>
                  <a:pt x="0" y="0"/>
                </a:lnTo>
                <a:close/>
              </a:path>
            </a:pathLst>
          </a:custGeom>
        </p:spPr>
      </p:pic>
      <p:grpSp>
        <p:nvGrpSpPr>
          <p:cNvPr id="15" name="组合 14"/>
          <p:cNvGrpSpPr/>
          <p:nvPr userDrawn="1"/>
        </p:nvGrpSpPr>
        <p:grpSpPr>
          <a:xfrm>
            <a:off x="9674225" y="264795"/>
            <a:ext cx="2110105" cy="212725"/>
            <a:chOff x="7654" y="10156"/>
            <a:chExt cx="2771" cy="278"/>
          </a:xfrm>
        </p:grpSpPr>
        <p:pic>
          <p:nvPicPr>
            <p:cNvPr id="16" name="图片 15" descr="IMG_6440"/>
            <p:cNvPicPr>
              <a:picLocks noChangeAspect="1"/>
            </p:cNvPicPr>
            <p:nvPr>
              <p:custDataLst>
                <p:tags r:id="rId4"/>
              </p:custDataLst>
            </p:nvPr>
          </p:nvPicPr>
          <p:blipFill>
            <a:blip r:embed="rId5">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6"/>
              </p:custDataLst>
            </p:nvPr>
          </p:nvPicPr>
          <p:blipFill>
            <a:blip r:embed="rId5">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章节页1">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5510" y="276225"/>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pic>
        <p:nvPicPr>
          <p:cNvPr id="4" name="图片 3" descr="SWU青春版图片修改版.2"/>
          <p:cNvPicPr>
            <a:picLocks noChangeAspect="1"/>
          </p:cNvPicPr>
          <p:nvPr userDrawn="1"/>
        </p:nvPicPr>
        <p:blipFill>
          <a:blip r:embed="rId5"/>
          <a:stretch>
            <a:fillRect/>
          </a:stretch>
        </p:blipFill>
        <p:spPr>
          <a:xfrm>
            <a:off x="0" y="3909695"/>
            <a:ext cx="12192000" cy="294830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章节页2">
    <p:bg>
      <p:bgPr>
        <a:pattFill prst="wdUpDiag">
          <a:fgClr>
            <a:schemeClr val="bg1"/>
          </a:fgClr>
          <a:bgClr>
            <a:srgbClr val="FAF7FC"/>
          </a:bgClr>
        </a:pattFill>
        <a:effectLst/>
      </p:bgPr>
    </p:bg>
    <p:spTree>
      <p:nvGrpSpPr>
        <p:cNvPr id="1" name=""/>
        <p:cNvGrpSpPr/>
        <p:nvPr/>
      </p:nvGrpSpPr>
      <p:grpSpPr>
        <a:xfrm>
          <a:off x="0" y="0"/>
          <a:ext cx="0" cy="0"/>
          <a:chOff x="0" y="0"/>
          <a:chExt cx="0" cy="0"/>
        </a:xfrm>
      </p:grpSpPr>
      <p:grpSp>
        <p:nvGrpSpPr>
          <p:cNvPr id="15" name="组合 14"/>
          <p:cNvGrpSpPr/>
          <p:nvPr userDrawn="1"/>
        </p:nvGrpSpPr>
        <p:grpSpPr>
          <a:xfrm>
            <a:off x="9790430" y="6384290"/>
            <a:ext cx="2110105" cy="212725"/>
            <a:chOff x="7654" y="10156"/>
            <a:chExt cx="2771" cy="278"/>
          </a:xfrm>
        </p:grpSpPr>
        <p:pic>
          <p:nvPicPr>
            <p:cNvPr id="16" name="图片 15" descr="IMG_6440"/>
            <p:cNvPicPr>
              <a:picLocks noChangeAspect="1"/>
            </p:cNvPicPr>
            <p:nvPr>
              <p:custDataLst>
                <p:tags r:id="rId2"/>
              </p:custDataLst>
            </p:nvPr>
          </p:nvPicPr>
          <p:blipFill>
            <a:blip r:embed="rId3">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4"/>
              </p:custDataLst>
            </p:nvPr>
          </p:nvPicPr>
          <p:blipFill>
            <a:blip r:embed="rId3">
              <a:alphaModFix amt="90000"/>
            </a:blip>
            <a:srcRect l="-2247" t="1511" r="48861"/>
            <a:stretch>
              <a:fillRect/>
            </a:stretch>
          </p:blipFill>
          <p:spPr>
            <a:xfrm>
              <a:off x="7654" y="10156"/>
              <a:ext cx="1357" cy="278"/>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7" Type="http://schemas.openxmlformats.org/officeDocument/2006/relationships/theme" Target="../theme/theme2.xml"/><Relationship Id="rId16" Type="http://schemas.openxmlformats.org/officeDocument/2006/relationships/slideLayout" Target="../slideLayouts/slideLayout32.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7" Type="http://schemas.openxmlformats.org/officeDocument/2006/relationships/theme" Target="../theme/theme3.xml"/><Relationship Id="rId16" Type="http://schemas.openxmlformats.org/officeDocument/2006/relationships/slideLayout" Target="../slideLayouts/slideLayout48.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7.xml"/><Relationship Id="rId1" Type="http://schemas.openxmlformats.org/officeDocument/2006/relationships/tags" Target="../tags/tag106.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30.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s>
</file>

<file path=ppt/slides/_rels/slide11.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image" Target="../media/image15.png"/><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0" Type="http://schemas.openxmlformats.org/officeDocument/2006/relationships/slideLayout" Target="../slideLayouts/slideLayout29.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5" Type="http://schemas.openxmlformats.org/officeDocument/2006/relationships/notesSlide" Target="../notesSlides/notesSlide4.xml"/><Relationship Id="rId24" Type="http://schemas.openxmlformats.org/officeDocument/2006/relationships/slideLayout" Target="../slideLayouts/slideLayout30.xml"/><Relationship Id="rId23" Type="http://schemas.openxmlformats.org/officeDocument/2006/relationships/tags" Target="../tags/tag236.xml"/><Relationship Id="rId22" Type="http://schemas.openxmlformats.org/officeDocument/2006/relationships/tags" Target="../tags/tag235.xml"/><Relationship Id="rId21" Type="http://schemas.openxmlformats.org/officeDocument/2006/relationships/tags" Target="../tags/tag234.xml"/><Relationship Id="rId20" Type="http://schemas.openxmlformats.org/officeDocument/2006/relationships/tags" Target="../tags/tag233.xml"/><Relationship Id="rId2" Type="http://schemas.openxmlformats.org/officeDocument/2006/relationships/tags" Target="../tags/tag216.xml"/><Relationship Id="rId19" Type="http://schemas.openxmlformats.org/officeDocument/2006/relationships/tags" Target="../tags/tag232.xml"/><Relationship Id="rId18" Type="http://schemas.openxmlformats.org/officeDocument/2006/relationships/tags" Target="../tags/tag231.xml"/><Relationship Id="rId17" Type="http://schemas.openxmlformats.org/officeDocument/2006/relationships/image" Target="../media/image15.png"/><Relationship Id="rId16" Type="http://schemas.openxmlformats.org/officeDocument/2006/relationships/tags" Target="../tags/tag230.xml"/><Relationship Id="rId15" Type="http://schemas.openxmlformats.org/officeDocument/2006/relationships/tags" Target="../tags/tag229.xml"/><Relationship Id="rId14" Type="http://schemas.openxmlformats.org/officeDocument/2006/relationships/tags" Target="../tags/tag228.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tags" Target="../tags/tag224.xml"/><Relationship Id="rId1" Type="http://schemas.openxmlformats.org/officeDocument/2006/relationships/tags" Target="../tags/tag215.xml"/></Relationships>
</file>

<file path=ppt/slides/_rels/slide13.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5" Type="http://schemas.openxmlformats.org/officeDocument/2006/relationships/slideLayout" Target="../slideLayouts/slideLayout31.xml"/><Relationship Id="rId14" Type="http://schemas.openxmlformats.org/officeDocument/2006/relationships/tags" Target="../tags/tag250.xml"/><Relationship Id="rId13" Type="http://schemas.openxmlformats.org/officeDocument/2006/relationships/tags" Target="../tags/tag249.xml"/><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tags" Target="../tags/tag237.xml"/></Relationships>
</file>

<file path=ppt/slides/_rels/slide14.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4" Type="http://schemas.openxmlformats.org/officeDocument/2006/relationships/slideLayout" Target="../slideLayouts/slideLayout30.xml"/><Relationship Id="rId13" Type="http://schemas.openxmlformats.org/officeDocument/2006/relationships/tags" Target="../tags/tag263.xml"/><Relationship Id="rId12" Type="http://schemas.openxmlformats.org/officeDocument/2006/relationships/tags" Target="../tags/tag26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tags" Target="../tags/tag251.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tags" Target="../tags/tag266.xml"/><Relationship Id="rId4" Type="http://schemas.openxmlformats.org/officeDocument/2006/relationships/image" Target="../media/image15.png"/><Relationship Id="rId3" Type="http://schemas.openxmlformats.org/officeDocument/2006/relationships/tags" Target="../tags/tag265.xml"/><Relationship Id="rId2" Type="http://schemas.openxmlformats.org/officeDocument/2006/relationships/image" Target="../media/image16.png"/><Relationship Id="rId1" Type="http://schemas.openxmlformats.org/officeDocument/2006/relationships/tags" Target="../tags/tag264.xml"/></Relationships>
</file>

<file path=ppt/slides/_rels/slide16.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2" Type="http://schemas.openxmlformats.org/officeDocument/2006/relationships/slideLayout" Target="../slideLayouts/slideLayout32.xml"/><Relationship Id="rId11" Type="http://schemas.openxmlformats.org/officeDocument/2006/relationships/image" Target="../media/image17.png"/><Relationship Id="rId10" Type="http://schemas.openxmlformats.org/officeDocument/2006/relationships/tags" Target="../tags/tag276.xml"/><Relationship Id="rId1" Type="http://schemas.openxmlformats.org/officeDocument/2006/relationships/tags" Target="../tags/tag267.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0.xml"/><Relationship Id="rId7" Type="http://schemas.openxmlformats.org/officeDocument/2006/relationships/image" Target="../media/image14.png"/><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2" Type="http://schemas.openxmlformats.org/officeDocument/2006/relationships/slideLayout" Target="../slideLayouts/slideLayout30.xml"/><Relationship Id="rId11" Type="http://schemas.openxmlformats.org/officeDocument/2006/relationships/image" Target="../media/image14.png"/><Relationship Id="rId10" Type="http://schemas.openxmlformats.org/officeDocument/2006/relationships/tags" Target="../tags/tag290.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0" Type="http://schemas.openxmlformats.org/officeDocument/2006/relationships/slideLayout" Target="../slideLayouts/slideLayout47.xml"/><Relationship Id="rId1" Type="http://schemas.openxmlformats.org/officeDocument/2006/relationships/chart" Target="../charts/chart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11.png"/><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9" Type="http://schemas.openxmlformats.org/officeDocument/2006/relationships/tags" Target="../tags/tag305.xml"/><Relationship Id="rId8" Type="http://schemas.openxmlformats.org/officeDocument/2006/relationships/tags" Target="../tags/tag304.xml"/><Relationship Id="rId7" Type="http://schemas.openxmlformats.org/officeDocument/2006/relationships/tags" Target="../tags/tag303.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chart" Target="../charts/chart5.xml"/><Relationship Id="rId11" Type="http://schemas.openxmlformats.org/officeDocument/2006/relationships/slideLayout" Target="../slideLayouts/slideLayout30.xml"/><Relationship Id="rId10" Type="http://schemas.openxmlformats.org/officeDocument/2006/relationships/tags" Target="../tags/tag306.xml"/><Relationship Id="rId1" Type="http://schemas.openxmlformats.org/officeDocument/2006/relationships/chart" Target="../charts/chart4.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tags" Target="../tags/tag310.xml"/><Relationship Id="rId4" Type="http://schemas.openxmlformats.org/officeDocument/2006/relationships/image" Target="../media/image1.png"/><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23.xml.rels><?xml version="1.0" encoding="UTF-8" standalone="yes"?>
<Relationships xmlns="http://schemas.openxmlformats.org/package/2006/relationships"><Relationship Id="rId9" Type="http://schemas.openxmlformats.org/officeDocument/2006/relationships/tags" Target="../tags/tag322.xml"/><Relationship Id="rId8" Type="http://schemas.openxmlformats.org/officeDocument/2006/relationships/tags" Target="../tags/tag321.xml"/><Relationship Id="rId7" Type="http://schemas.openxmlformats.org/officeDocument/2006/relationships/tags" Target="../tags/tag320.xml"/><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3" Type="http://schemas.openxmlformats.org/officeDocument/2006/relationships/slideLayout" Target="../slideLayouts/slideLayout7.xml"/><Relationship Id="rId12" Type="http://schemas.openxmlformats.org/officeDocument/2006/relationships/tags" Target="../tags/tag325.xml"/><Relationship Id="rId11" Type="http://schemas.openxmlformats.org/officeDocument/2006/relationships/tags" Target="../tags/tag324.xml"/><Relationship Id="rId10" Type="http://schemas.openxmlformats.org/officeDocument/2006/relationships/tags" Target="../tags/tag323.xml"/><Relationship Id="rId1" Type="http://schemas.openxmlformats.org/officeDocument/2006/relationships/tags" Target="../tags/tag314.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image" Target="../media/image3.png"/><Relationship Id="rId1" Type="http://schemas.openxmlformats.org/officeDocument/2006/relationships/tags" Target="../tags/tag326.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tags" Target="../tags/tag333.xml"/><Relationship Id="rId4" Type="http://schemas.openxmlformats.org/officeDocument/2006/relationships/tags" Target="../tags/tag332.xml"/><Relationship Id="rId3" Type="http://schemas.openxmlformats.org/officeDocument/2006/relationships/image" Target="../media/image21.jpeg"/><Relationship Id="rId2" Type="http://schemas.openxmlformats.org/officeDocument/2006/relationships/tags" Target="../tags/tag331.xml"/><Relationship Id="rId1" Type="http://schemas.openxmlformats.org/officeDocument/2006/relationships/tags" Target="../tags/tag330.xml"/></Relationships>
</file>

<file path=ppt/slides/_rels/slide26.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image" Target="../media/image12.jpeg"/><Relationship Id="rId15" Type="http://schemas.openxmlformats.org/officeDocument/2006/relationships/notesSlide" Target="../notesSlides/notesSlide5.xml"/><Relationship Id="rId14" Type="http://schemas.openxmlformats.org/officeDocument/2006/relationships/slideLayout" Target="../slideLayouts/slideLayout30.xml"/><Relationship Id="rId13" Type="http://schemas.openxmlformats.org/officeDocument/2006/relationships/tags" Target="../tags/tag345.xml"/><Relationship Id="rId12" Type="http://schemas.openxmlformats.org/officeDocument/2006/relationships/tags" Target="../tags/tag344.xml"/><Relationship Id="rId11" Type="http://schemas.openxmlformats.org/officeDocument/2006/relationships/tags" Target="../tags/tag343.xml"/><Relationship Id="rId10" Type="http://schemas.openxmlformats.org/officeDocument/2006/relationships/tags" Target="../tags/tag342.xml"/><Relationship Id="rId1" Type="http://schemas.openxmlformats.org/officeDocument/2006/relationships/tags" Target="../tags/tag334.xml"/></Relationships>
</file>

<file path=ppt/slides/_rels/slide27.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image" Target="../media/image14.png"/><Relationship Id="rId7" Type="http://schemas.openxmlformats.org/officeDocument/2006/relationships/tags" Target="../tags/tag351.xml"/><Relationship Id="rId6" Type="http://schemas.openxmlformats.org/officeDocument/2006/relationships/tags" Target="../tags/tag350.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3" Type="http://schemas.openxmlformats.org/officeDocument/2006/relationships/notesSlide" Target="../notesSlides/notesSlide6.xml"/><Relationship Id="rId22" Type="http://schemas.openxmlformats.org/officeDocument/2006/relationships/slideLayout" Target="../slideLayouts/slideLayout30.xml"/><Relationship Id="rId21" Type="http://schemas.openxmlformats.org/officeDocument/2006/relationships/tags" Target="../tags/tag364.xml"/><Relationship Id="rId20" Type="http://schemas.openxmlformats.org/officeDocument/2006/relationships/tags" Target="../tags/tag363.xml"/><Relationship Id="rId2" Type="http://schemas.openxmlformats.org/officeDocument/2006/relationships/image" Target="../media/image13.jpeg"/><Relationship Id="rId19" Type="http://schemas.openxmlformats.org/officeDocument/2006/relationships/tags" Target="../tags/tag362.xml"/><Relationship Id="rId18" Type="http://schemas.openxmlformats.org/officeDocument/2006/relationships/tags" Target="../tags/tag361.xml"/><Relationship Id="rId17" Type="http://schemas.openxmlformats.org/officeDocument/2006/relationships/tags" Target="../tags/tag360.xml"/><Relationship Id="rId16" Type="http://schemas.openxmlformats.org/officeDocument/2006/relationships/tags" Target="../tags/tag359.xml"/><Relationship Id="rId15" Type="http://schemas.openxmlformats.org/officeDocument/2006/relationships/tags" Target="../tags/tag358.xml"/><Relationship Id="rId14" Type="http://schemas.openxmlformats.org/officeDocument/2006/relationships/tags" Target="../tags/tag357.xml"/><Relationship Id="rId13" Type="http://schemas.openxmlformats.org/officeDocument/2006/relationships/tags" Target="../tags/tag356.xml"/><Relationship Id="rId12" Type="http://schemas.openxmlformats.org/officeDocument/2006/relationships/tags" Target="../tags/tag355.xml"/><Relationship Id="rId11" Type="http://schemas.openxmlformats.org/officeDocument/2006/relationships/tags" Target="../tags/tag354.xml"/><Relationship Id="rId10" Type="http://schemas.openxmlformats.org/officeDocument/2006/relationships/tags" Target="../tags/tag353.xml"/><Relationship Id="rId1" Type="http://schemas.openxmlformats.org/officeDocument/2006/relationships/tags" Target="../tags/tag346.xml"/></Relationships>
</file>

<file path=ppt/slides/_rels/slide28.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1" Type="http://schemas.openxmlformats.org/officeDocument/2006/relationships/slideLayout" Target="../slideLayouts/slideLayout47.xml"/><Relationship Id="rId30" Type="http://schemas.openxmlformats.org/officeDocument/2006/relationships/tags" Target="../tags/tag393.xml"/><Relationship Id="rId3" Type="http://schemas.openxmlformats.org/officeDocument/2006/relationships/tags" Target="../tags/tag367.xml"/><Relationship Id="rId29" Type="http://schemas.openxmlformats.org/officeDocument/2006/relationships/tags" Target="../tags/tag392.xml"/><Relationship Id="rId28" Type="http://schemas.openxmlformats.org/officeDocument/2006/relationships/tags" Target="../tags/tag391.xml"/><Relationship Id="rId27" Type="http://schemas.openxmlformats.org/officeDocument/2006/relationships/tags" Target="../tags/tag390.xml"/><Relationship Id="rId26" Type="http://schemas.openxmlformats.org/officeDocument/2006/relationships/tags" Target="../tags/tag389.xml"/><Relationship Id="rId25" Type="http://schemas.openxmlformats.org/officeDocument/2006/relationships/tags" Target="../tags/tag388.xml"/><Relationship Id="rId24" Type="http://schemas.openxmlformats.org/officeDocument/2006/relationships/tags" Target="../tags/tag387.xml"/><Relationship Id="rId23" Type="http://schemas.openxmlformats.org/officeDocument/2006/relationships/tags" Target="../tags/tag386.xml"/><Relationship Id="rId22" Type="http://schemas.openxmlformats.org/officeDocument/2006/relationships/tags" Target="../tags/tag385.xml"/><Relationship Id="rId21" Type="http://schemas.openxmlformats.org/officeDocument/2006/relationships/tags" Target="../tags/tag384.xml"/><Relationship Id="rId20" Type="http://schemas.openxmlformats.org/officeDocument/2006/relationships/tags" Target="../tags/tag383.xml"/><Relationship Id="rId2" Type="http://schemas.openxmlformats.org/officeDocument/2006/relationships/tags" Target="../tags/tag366.xml"/><Relationship Id="rId19" Type="http://schemas.openxmlformats.org/officeDocument/2006/relationships/tags" Target="../tags/tag382.xml"/><Relationship Id="rId18" Type="http://schemas.openxmlformats.org/officeDocument/2006/relationships/tags" Target="../tags/tag381.xml"/><Relationship Id="rId17" Type="http://schemas.openxmlformats.org/officeDocument/2006/relationships/tags" Target="../tags/tag380.xml"/><Relationship Id="rId16" Type="http://schemas.openxmlformats.org/officeDocument/2006/relationships/tags" Target="../tags/tag379.xml"/><Relationship Id="rId15" Type="http://schemas.openxmlformats.org/officeDocument/2006/relationships/tags" Target="../tags/tag378.xml"/><Relationship Id="rId14" Type="http://schemas.openxmlformats.org/officeDocument/2006/relationships/tags" Target="../tags/tag377.xml"/><Relationship Id="rId13" Type="http://schemas.openxmlformats.org/officeDocument/2006/relationships/tags" Target="../tags/tag376.xml"/><Relationship Id="rId12" Type="http://schemas.openxmlformats.org/officeDocument/2006/relationships/tags" Target="../tags/tag375.xml"/><Relationship Id="rId11" Type="http://schemas.openxmlformats.org/officeDocument/2006/relationships/image" Target="../media/image15.png"/><Relationship Id="rId10" Type="http://schemas.openxmlformats.org/officeDocument/2006/relationships/tags" Target="../tags/tag374.xml"/><Relationship Id="rId1" Type="http://schemas.openxmlformats.org/officeDocument/2006/relationships/tags" Target="../tags/tag365.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30.xml"/><Relationship Id="rId6" Type="http://schemas.openxmlformats.org/officeDocument/2006/relationships/tags" Target="../tags/tag399.xml"/><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s>
</file>

<file path=ppt/slides/_rels/slide3.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3" Type="http://schemas.openxmlformats.org/officeDocument/2006/relationships/slideLayout" Target="../slideLayouts/slideLayout7.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1.xml"/></Relationships>
</file>

<file path=ppt/slides/_rels/slide30.xml.rels><?xml version="1.0" encoding="UTF-8" standalone="yes"?>
<Relationships xmlns="http://schemas.openxmlformats.org/package/2006/relationships"><Relationship Id="rId9" Type="http://schemas.openxmlformats.org/officeDocument/2006/relationships/tags" Target="../tags/tag406.xml"/><Relationship Id="rId8" Type="http://schemas.openxmlformats.org/officeDocument/2006/relationships/image" Target="../media/image15.png"/><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0" Type="http://schemas.openxmlformats.org/officeDocument/2006/relationships/slideLayout" Target="../slideLayouts/slideLayout29.xml"/><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9" Type="http://schemas.openxmlformats.org/officeDocument/2006/relationships/tags" Target="../tags/tag415.xml"/><Relationship Id="rId8" Type="http://schemas.openxmlformats.org/officeDocument/2006/relationships/tags" Target="../tags/tag414.xml"/><Relationship Id="rId7" Type="http://schemas.openxmlformats.org/officeDocument/2006/relationships/tags" Target="../tags/tag413.xml"/><Relationship Id="rId6" Type="http://schemas.openxmlformats.org/officeDocument/2006/relationships/tags" Target="../tags/tag412.xml"/><Relationship Id="rId5" Type="http://schemas.openxmlformats.org/officeDocument/2006/relationships/tags" Target="../tags/tag411.xml"/><Relationship Id="rId4" Type="http://schemas.openxmlformats.org/officeDocument/2006/relationships/tags" Target="../tags/tag410.xml"/><Relationship Id="rId3" Type="http://schemas.openxmlformats.org/officeDocument/2006/relationships/tags" Target="../tags/tag409.xml"/><Relationship Id="rId25" Type="http://schemas.openxmlformats.org/officeDocument/2006/relationships/notesSlide" Target="../notesSlides/notesSlide7.xml"/><Relationship Id="rId24" Type="http://schemas.openxmlformats.org/officeDocument/2006/relationships/slideLayout" Target="../slideLayouts/slideLayout30.xml"/><Relationship Id="rId23" Type="http://schemas.openxmlformats.org/officeDocument/2006/relationships/tags" Target="../tags/tag428.xml"/><Relationship Id="rId22" Type="http://schemas.openxmlformats.org/officeDocument/2006/relationships/tags" Target="../tags/tag427.xml"/><Relationship Id="rId21" Type="http://schemas.openxmlformats.org/officeDocument/2006/relationships/tags" Target="../tags/tag426.xml"/><Relationship Id="rId20" Type="http://schemas.openxmlformats.org/officeDocument/2006/relationships/tags" Target="../tags/tag425.xml"/><Relationship Id="rId2" Type="http://schemas.openxmlformats.org/officeDocument/2006/relationships/tags" Target="../tags/tag408.xml"/><Relationship Id="rId19" Type="http://schemas.openxmlformats.org/officeDocument/2006/relationships/tags" Target="../tags/tag424.xml"/><Relationship Id="rId18" Type="http://schemas.openxmlformats.org/officeDocument/2006/relationships/tags" Target="../tags/tag423.xml"/><Relationship Id="rId17" Type="http://schemas.openxmlformats.org/officeDocument/2006/relationships/image" Target="../media/image15.png"/><Relationship Id="rId16" Type="http://schemas.openxmlformats.org/officeDocument/2006/relationships/tags" Target="../tags/tag422.xml"/><Relationship Id="rId15" Type="http://schemas.openxmlformats.org/officeDocument/2006/relationships/tags" Target="../tags/tag421.xml"/><Relationship Id="rId14" Type="http://schemas.openxmlformats.org/officeDocument/2006/relationships/tags" Target="../tags/tag420.xml"/><Relationship Id="rId13" Type="http://schemas.openxmlformats.org/officeDocument/2006/relationships/tags" Target="../tags/tag419.xml"/><Relationship Id="rId12" Type="http://schemas.openxmlformats.org/officeDocument/2006/relationships/tags" Target="../tags/tag418.xml"/><Relationship Id="rId11" Type="http://schemas.openxmlformats.org/officeDocument/2006/relationships/tags" Target="../tags/tag417.xml"/><Relationship Id="rId10" Type="http://schemas.openxmlformats.org/officeDocument/2006/relationships/tags" Target="../tags/tag416.xml"/><Relationship Id="rId1" Type="http://schemas.openxmlformats.org/officeDocument/2006/relationships/tags" Target="../tags/tag407.xml"/></Relationships>
</file>

<file path=ppt/slides/_rels/slide32.xml.rels><?xml version="1.0" encoding="UTF-8" standalone="yes"?>
<Relationships xmlns="http://schemas.openxmlformats.org/package/2006/relationships"><Relationship Id="rId9" Type="http://schemas.openxmlformats.org/officeDocument/2006/relationships/tags" Target="../tags/tag437.xml"/><Relationship Id="rId8" Type="http://schemas.openxmlformats.org/officeDocument/2006/relationships/tags" Target="../tags/tag436.xml"/><Relationship Id="rId7" Type="http://schemas.openxmlformats.org/officeDocument/2006/relationships/tags" Target="../tags/tag435.xml"/><Relationship Id="rId6" Type="http://schemas.openxmlformats.org/officeDocument/2006/relationships/tags" Target="../tags/tag434.xml"/><Relationship Id="rId5" Type="http://schemas.openxmlformats.org/officeDocument/2006/relationships/tags" Target="../tags/tag433.xml"/><Relationship Id="rId4" Type="http://schemas.openxmlformats.org/officeDocument/2006/relationships/tags" Target="../tags/tag432.xml"/><Relationship Id="rId3" Type="http://schemas.openxmlformats.org/officeDocument/2006/relationships/tags" Target="../tags/tag431.xml"/><Relationship Id="rId2" Type="http://schemas.openxmlformats.org/officeDocument/2006/relationships/tags" Target="../tags/tag430.xml"/><Relationship Id="rId15" Type="http://schemas.openxmlformats.org/officeDocument/2006/relationships/slideLayout" Target="../slideLayouts/slideLayout16.xml"/><Relationship Id="rId14" Type="http://schemas.openxmlformats.org/officeDocument/2006/relationships/tags" Target="../tags/tag442.xml"/><Relationship Id="rId13" Type="http://schemas.openxmlformats.org/officeDocument/2006/relationships/tags" Target="../tags/tag441.xml"/><Relationship Id="rId12" Type="http://schemas.openxmlformats.org/officeDocument/2006/relationships/tags" Target="../tags/tag440.xml"/><Relationship Id="rId11" Type="http://schemas.openxmlformats.org/officeDocument/2006/relationships/tags" Target="../tags/tag439.xml"/><Relationship Id="rId10" Type="http://schemas.openxmlformats.org/officeDocument/2006/relationships/tags" Target="../tags/tag438.xml"/><Relationship Id="rId1" Type="http://schemas.openxmlformats.org/officeDocument/2006/relationships/tags" Target="../tags/tag429.xml"/></Relationships>
</file>

<file path=ppt/slides/_rels/slide33.xml.rels><?xml version="1.0" encoding="UTF-8" standalone="yes"?>
<Relationships xmlns="http://schemas.openxmlformats.org/package/2006/relationships"><Relationship Id="rId9" Type="http://schemas.openxmlformats.org/officeDocument/2006/relationships/tags" Target="../tags/tag451.xml"/><Relationship Id="rId8" Type="http://schemas.openxmlformats.org/officeDocument/2006/relationships/tags" Target="../tags/tag450.xml"/><Relationship Id="rId7" Type="http://schemas.openxmlformats.org/officeDocument/2006/relationships/tags" Target="../tags/tag449.xml"/><Relationship Id="rId6" Type="http://schemas.openxmlformats.org/officeDocument/2006/relationships/tags" Target="../tags/tag448.xml"/><Relationship Id="rId5" Type="http://schemas.openxmlformats.org/officeDocument/2006/relationships/tags" Target="../tags/tag447.xml"/><Relationship Id="rId4" Type="http://schemas.openxmlformats.org/officeDocument/2006/relationships/tags" Target="../tags/tag446.xml"/><Relationship Id="rId3" Type="http://schemas.openxmlformats.org/officeDocument/2006/relationships/tags" Target="../tags/tag445.xml"/><Relationship Id="rId2" Type="http://schemas.openxmlformats.org/officeDocument/2006/relationships/tags" Target="../tags/tag444.xml"/><Relationship Id="rId14" Type="http://schemas.openxmlformats.org/officeDocument/2006/relationships/slideLayout" Target="../slideLayouts/slideLayout30.xml"/><Relationship Id="rId13" Type="http://schemas.openxmlformats.org/officeDocument/2006/relationships/tags" Target="../tags/tag455.xml"/><Relationship Id="rId12" Type="http://schemas.openxmlformats.org/officeDocument/2006/relationships/tags" Target="../tags/tag454.xml"/><Relationship Id="rId11" Type="http://schemas.openxmlformats.org/officeDocument/2006/relationships/tags" Target="../tags/tag453.xml"/><Relationship Id="rId10" Type="http://schemas.openxmlformats.org/officeDocument/2006/relationships/tags" Target="../tags/tag452.xml"/><Relationship Id="rId1" Type="http://schemas.openxmlformats.org/officeDocument/2006/relationships/tags" Target="../tags/tag443.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tags" Target="../tags/tag458.xml"/><Relationship Id="rId4" Type="http://schemas.openxmlformats.org/officeDocument/2006/relationships/image" Target="../media/image15.png"/><Relationship Id="rId3" Type="http://schemas.openxmlformats.org/officeDocument/2006/relationships/tags" Target="../tags/tag457.xml"/><Relationship Id="rId2" Type="http://schemas.openxmlformats.org/officeDocument/2006/relationships/image" Target="../media/image16.png"/><Relationship Id="rId1" Type="http://schemas.openxmlformats.org/officeDocument/2006/relationships/tags" Target="../tags/tag456.xml"/></Relationships>
</file>

<file path=ppt/slides/_rels/slide35.xml.rels><?xml version="1.0" encoding="UTF-8" standalone="yes"?>
<Relationships xmlns="http://schemas.openxmlformats.org/package/2006/relationships"><Relationship Id="rId9" Type="http://schemas.openxmlformats.org/officeDocument/2006/relationships/tags" Target="../tags/tag467.xml"/><Relationship Id="rId8" Type="http://schemas.openxmlformats.org/officeDocument/2006/relationships/tags" Target="../tags/tag466.xml"/><Relationship Id="rId7" Type="http://schemas.openxmlformats.org/officeDocument/2006/relationships/tags" Target="../tags/tag465.xml"/><Relationship Id="rId6" Type="http://schemas.openxmlformats.org/officeDocument/2006/relationships/tags" Target="../tags/tag464.xml"/><Relationship Id="rId5" Type="http://schemas.openxmlformats.org/officeDocument/2006/relationships/tags" Target="../tags/tag463.xml"/><Relationship Id="rId4" Type="http://schemas.openxmlformats.org/officeDocument/2006/relationships/tags" Target="../tags/tag462.xml"/><Relationship Id="rId3" Type="http://schemas.openxmlformats.org/officeDocument/2006/relationships/tags" Target="../tags/tag461.xml"/><Relationship Id="rId2" Type="http://schemas.openxmlformats.org/officeDocument/2006/relationships/tags" Target="../tags/tag460.xml"/><Relationship Id="rId14" Type="http://schemas.openxmlformats.org/officeDocument/2006/relationships/slideLayout" Target="../slideLayouts/slideLayout30.xml"/><Relationship Id="rId13" Type="http://schemas.openxmlformats.org/officeDocument/2006/relationships/tags" Target="../tags/tag471.xml"/><Relationship Id="rId12" Type="http://schemas.openxmlformats.org/officeDocument/2006/relationships/tags" Target="../tags/tag470.xml"/><Relationship Id="rId11" Type="http://schemas.openxmlformats.org/officeDocument/2006/relationships/tags" Target="../tags/tag469.xml"/><Relationship Id="rId10" Type="http://schemas.openxmlformats.org/officeDocument/2006/relationships/tags" Target="../tags/tag468.xml"/><Relationship Id="rId1" Type="http://schemas.openxmlformats.org/officeDocument/2006/relationships/tags" Target="../tags/tag459.xml"/></Relationships>
</file>

<file path=ppt/slides/_rels/slide36.xml.rels><?xml version="1.0" encoding="UTF-8" standalone="yes"?>
<Relationships xmlns="http://schemas.openxmlformats.org/package/2006/relationships"><Relationship Id="rId9" Type="http://schemas.openxmlformats.org/officeDocument/2006/relationships/tags" Target="../tags/tag480.xml"/><Relationship Id="rId8" Type="http://schemas.openxmlformats.org/officeDocument/2006/relationships/tags" Target="../tags/tag479.xml"/><Relationship Id="rId7" Type="http://schemas.openxmlformats.org/officeDocument/2006/relationships/tags" Target="../tags/tag478.xml"/><Relationship Id="rId6" Type="http://schemas.openxmlformats.org/officeDocument/2006/relationships/tags" Target="../tags/tag477.xml"/><Relationship Id="rId5" Type="http://schemas.openxmlformats.org/officeDocument/2006/relationships/tags" Target="../tags/tag476.xml"/><Relationship Id="rId4" Type="http://schemas.openxmlformats.org/officeDocument/2006/relationships/tags" Target="../tags/tag475.xml"/><Relationship Id="rId3" Type="http://schemas.openxmlformats.org/officeDocument/2006/relationships/tags" Target="../tags/tag474.xml"/><Relationship Id="rId2" Type="http://schemas.openxmlformats.org/officeDocument/2006/relationships/tags" Target="../tags/tag473.xml"/><Relationship Id="rId17" Type="http://schemas.openxmlformats.org/officeDocument/2006/relationships/slideLayout" Target="../slideLayouts/slideLayout15.xml"/><Relationship Id="rId16" Type="http://schemas.openxmlformats.org/officeDocument/2006/relationships/tags" Target="../tags/tag487.xml"/><Relationship Id="rId15" Type="http://schemas.openxmlformats.org/officeDocument/2006/relationships/tags" Target="../tags/tag486.xml"/><Relationship Id="rId14" Type="http://schemas.openxmlformats.org/officeDocument/2006/relationships/tags" Target="../tags/tag485.xml"/><Relationship Id="rId13" Type="http://schemas.openxmlformats.org/officeDocument/2006/relationships/tags" Target="../tags/tag484.xml"/><Relationship Id="rId12" Type="http://schemas.openxmlformats.org/officeDocument/2006/relationships/tags" Target="../tags/tag483.xml"/><Relationship Id="rId11" Type="http://schemas.openxmlformats.org/officeDocument/2006/relationships/tags" Target="../tags/tag482.xml"/><Relationship Id="rId10" Type="http://schemas.openxmlformats.org/officeDocument/2006/relationships/tags" Target="../tags/tag481.xml"/><Relationship Id="rId1" Type="http://schemas.openxmlformats.org/officeDocument/2006/relationships/tags" Target="../tags/tag472.xml"/></Relationships>
</file>

<file path=ppt/slides/_rels/slide37.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tags" Target="../tags/tag489.xml"/><Relationship Id="rId12" Type="http://schemas.openxmlformats.org/officeDocument/2006/relationships/slideLayout" Target="../slideLayouts/slideLayout32.xml"/><Relationship Id="rId11" Type="http://schemas.openxmlformats.org/officeDocument/2006/relationships/image" Target="../media/image17.png"/><Relationship Id="rId10" Type="http://schemas.openxmlformats.org/officeDocument/2006/relationships/tags" Target="../tags/tag497.xml"/><Relationship Id="rId1" Type="http://schemas.openxmlformats.org/officeDocument/2006/relationships/tags" Target="../tags/tag488.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30.xml"/><Relationship Id="rId7" Type="http://schemas.openxmlformats.org/officeDocument/2006/relationships/image" Target="../media/image14.png"/><Relationship Id="rId6" Type="http://schemas.openxmlformats.org/officeDocument/2006/relationships/tags" Target="../tags/tag502.xml"/><Relationship Id="rId5" Type="http://schemas.openxmlformats.org/officeDocument/2006/relationships/tags" Target="../tags/tag501.xml"/><Relationship Id="rId4" Type="http://schemas.openxmlformats.org/officeDocument/2006/relationships/tags" Target="../tags/tag500.xml"/><Relationship Id="rId3" Type="http://schemas.openxmlformats.org/officeDocument/2006/relationships/tags" Target="../tags/tag499.xml"/><Relationship Id="rId2" Type="http://schemas.openxmlformats.org/officeDocument/2006/relationships/tags" Target="../tags/tag498.xml"/><Relationship Id="rId1" Type="http://schemas.openxmlformats.org/officeDocument/2006/relationships/chart" Target="../charts/chart6.xml"/></Relationships>
</file>

<file path=ppt/slides/_rels/slide39.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tags" Target="../tags/tag509.xml"/><Relationship Id="rId7" Type="http://schemas.openxmlformats.org/officeDocument/2006/relationships/tags" Target="../tags/tag508.xml"/><Relationship Id="rId6" Type="http://schemas.openxmlformats.org/officeDocument/2006/relationships/tags" Target="../tags/tag507.xml"/><Relationship Id="rId5" Type="http://schemas.openxmlformats.org/officeDocument/2006/relationships/tags" Target="../tags/tag506.xml"/><Relationship Id="rId4" Type="http://schemas.openxmlformats.org/officeDocument/2006/relationships/tags" Target="../tags/tag505.xml"/><Relationship Id="rId3" Type="http://schemas.openxmlformats.org/officeDocument/2006/relationships/tags" Target="../tags/tag504.xml"/><Relationship Id="rId2" Type="http://schemas.openxmlformats.org/officeDocument/2006/relationships/tags" Target="../tags/tag503.xml"/><Relationship Id="rId12" Type="http://schemas.openxmlformats.org/officeDocument/2006/relationships/slideLayout" Target="../slideLayouts/slideLayout30.xml"/><Relationship Id="rId11" Type="http://schemas.openxmlformats.org/officeDocument/2006/relationships/image" Target="../media/image14.png"/><Relationship Id="rId10" Type="http://schemas.openxmlformats.org/officeDocument/2006/relationships/tags" Target="../tags/tag511.xml"/><Relationship Id="rId1" Type="http://schemas.openxmlformats.org/officeDocument/2006/relationships/chart" Target="../charts/chart7.xml"/></Relationships>
</file>

<file path=ppt/slides/_rels/slide4.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6" Type="http://schemas.openxmlformats.org/officeDocument/2006/relationships/slideLayout" Target="../slideLayouts/slideLayout6.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tags" Target="../tags/tag123.xml"/></Relationships>
</file>

<file path=ppt/slides/_rels/slide40.xml.rels><?xml version="1.0" encoding="UTF-8" standalone="yes"?>
<Relationships xmlns="http://schemas.openxmlformats.org/package/2006/relationships"><Relationship Id="rId9" Type="http://schemas.openxmlformats.org/officeDocument/2006/relationships/tags" Target="../tags/tag519.xml"/><Relationship Id="rId8" Type="http://schemas.openxmlformats.org/officeDocument/2006/relationships/tags" Target="../tags/tag518.xml"/><Relationship Id="rId7" Type="http://schemas.openxmlformats.org/officeDocument/2006/relationships/tags" Target="../tags/tag517.xml"/><Relationship Id="rId6" Type="http://schemas.openxmlformats.org/officeDocument/2006/relationships/tags" Target="../tags/tag516.xml"/><Relationship Id="rId5" Type="http://schemas.openxmlformats.org/officeDocument/2006/relationships/tags" Target="../tags/tag515.xml"/><Relationship Id="rId4" Type="http://schemas.openxmlformats.org/officeDocument/2006/relationships/tags" Target="../tags/tag514.xml"/><Relationship Id="rId3" Type="http://schemas.openxmlformats.org/officeDocument/2006/relationships/tags" Target="../tags/tag513.xml"/><Relationship Id="rId2" Type="http://schemas.openxmlformats.org/officeDocument/2006/relationships/tags" Target="../tags/tag512.xml"/><Relationship Id="rId10" Type="http://schemas.openxmlformats.org/officeDocument/2006/relationships/slideLayout" Target="../slideLayouts/slideLayout47.xml"/><Relationship Id="rId1" Type="http://schemas.openxmlformats.org/officeDocument/2006/relationships/chart" Target="../charts/chart8.xml"/></Relationships>
</file>

<file path=ppt/slides/_rels/slide41.xml.rels><?xml version="1.0" encoding="UTF-8" standalone="yes"?>
<Relationships xmlns="http://schemas.openxmlformats.org/package/2006/relationships"><Relationship Id="rId9" Type="http://schemas.openxmlformats.org/officeDocument/2006/relationships/tags" Target="../tags/tag526.xml"/><Relationship Id="rId8" Type="http://schemas.openxmlformats.org/officeDocument/2006/relationships/tags" Target="../tags/tag525.xml"/><Relationship Id="rId7" Type="http://schemas.openxmlformats.org/officeDocument/2006/relationships/tags" Target="../tags/tag524.xml"/><Relationship Id="rId6" Type="http://schemas.openxmlformats.org/officeDocument/2006/relationships/tags" Target="../tags/tag523.xml"/><Relationship Id="rId5" Type="http://schemas.openxmlformats.org/officeDocument/2006/relationships/tags" Target="../tags/tag522.xml"/><Relationship Id="rId4" Type="http://schemas.openxmlformats.org/officeDocument/2006/relationships/tags" Target="../tags/tag521.xml"/><Relationship Id="rId3" Type="http://schemas.openxmlformats.org/officeDocument/2006/relationships/tags" Target="../tags/tag520.xml"/><Relationship Id="rId2" Type="http://schemas.openxmlformats.org/officeDocument/2006/relationships/chart" Target="../charts/chart10.xml"/><Relationship Id="rId11" Type="http://schemas.openxmlformats.org/officeDocument/2006/relationships/slideLayout" Target="../slideLayouts/slideLayout30.xml"/><Relationship Id="rId10" Type="http://schemas.openxmlformats.org/officeDocument/2006/relationships/tags" Target="../tags/tag527.xml"/><Relationship Id="rId1" Type="http://schemas.openxmlformats.org/officeDocument/2006/relationships/chart" Target="../charts/chart9.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tags" Target="../tags/tag529.xml"/><Relationship Id="rId1" Type="http://schemas.openxmlformats.org/officeDocument/2006/relationships/tags" Target="../tags/tag528.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0.xml"/><Relationship Id="rId2" Type="http://schemas.openxmlformats.org/officeDocument/2006/relationships/image" Target="../media/image12.jpeg"/><Relationship Id="rId1" Type="http://schemas.openxmlformats.org/officeDocument/2006/relationships/tags" Target="../tags/tag141.xml"/></Relationships>
</file>

<file path=ppt/slides/_rels/slide7.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image" Target="../media/image12.jpeg"/><Relationship Id="rId15" Type="http://schemas.openxmlformats.org/officeDocument/2006/relationships/notesSlide" Target="../notesSlides/notesSlide2.xml"/><Relationship Id="rId14" Type="http://schemas.openxmlformats.org/officeDocument/2006/relationships/slideLayout" Target="../slideLayouts/slideLayout30.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2.xml"/></Relationships>
</file>

<file path=ppt/slides/_rels/slide8.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image" Target="../media/image14.png"/><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3" Type="http://schemas.openxmlformats.org/officeDocument/2006/relationships/notesSlide" Target="../notesSlides/notesSlide3.xml"/><Relationship Id="rId22" Type="http://schemas.openxmlformats.org/officeDocument/2006/relationships/slideLayout" Target="../slideLayouts/slideLayout30.xml"/><Relationship Id="rId21" Type="http://schemas.openxmlformats.org/officeDocument/2006/relationships/tags" Target="../tags/tag172.xml"/><Relationship Id="rId20" Type="http://schemas.openxmlformats.org/officeDocument/2006/relationships/tags" Target="../tags/tag171.xml"/><Relationship Id="rId2" Type="http://schemas.openxmlformats.org/officeDocument/2006/relationships/image" Target="../media/image13.jpeg"/><Relationship Id="rId19" Type="http://schemas.openxmlformats.org/officeDocument/2006/relationships/tags" Target="../tags/tag170.xml"/><Relationship Id="rId18" Type="http://schemas.openxmlformats.org/officeDocument/2006/relationships/tags" Target="../tags/tag169.xml"/><Relationship Id="rId17" Type="http://schemas.openxmlformats.org/officeDocument/2006/relationships/tags" Target="../tags/tag168.xml"/><Relationship Id="rId16" Type="http://schemas.openxmlformats.org/officeDocument/2006/relationships/tags" Target="../tags/tag167.xml"/><Relationship Id="rId15" Type="http://schemas.openxmlformats.org/officeDocument/2006/relationships/tags" Target="../tags/tag166.xml"/><Relationship Id="rId14" Type="http://schemas.openxmlformats.org/officeDocument/2006/relationships/tags" Target="../tags/tag165.xml"/><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tags" Target="../tags/tag154.xml"/></Relationships>
</file>

<file path=ppt/slides/_rels/slide9.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1" Type="http://schemas.openxmlformats.org/officeDocument/2006/relationships/slideLayout" Target="../slideLayouts/slideLayout15.xml"/><Relationship Id="rId30" Type="http://schemas.openxmlformats.org/officeDocument/2006/relationships/tags" Target="../tags/tag201.xml"/><Relationship Id="rId3" Type="http://schemas.openxmlformats.org/officeDocument/2006/relationships/tags" Target="../tags/tag175.xml"/><Relationship Id="rId29" Type="http://schemas.openxmlformats.org/officeDocument/2006/relationships/tags" Target="../tags/tag200.xml"/><Relationship Id="rId28" Type="http://schemas.openxmlformats.org/officeDocument/2006/relationships/tags" Target="../tags/tag199.xml"/><Relationship Id="rId27" Type="http://schemas.openxmlformats.org/officeDocument/2006/relationships/tags" Target="../tags/tag198.xml"/><Relationship Id="rId26" Type="http://schemas.openxmlformats.org/officeDocument/2006/relationships/tags" Target="../tags/tag197.xml"/><Relationship Id="rId25" Type="http://schemas.openxmlformats.org/officeDocument/2006/relationships/tags" Target="../tags/tag196.xml"/><Relationship Id="rId24" Type="http://schemas.openxmlformats.org/officeDocument/2006/relationships/tags" Target="../tags/tag195.xml"/><Relationship Id="rId23" Type="http://schemas.openxmlformats.org/officeDocument/2006/relationships/tags" Target="../tags/tag194.xml"/><Relationship Id="rId22" Type="http://schemas.openxmlformats.org/officeDocument/2006/relationships/tags" Target="../tags/tag193.xml"/><Relationship Id="rId21" Type="http://schemas.openxmlformats.org/officeDocument/2006/relationships/tags" Target="../tags/tag192.xml"/><Relationship Id="rId20" Type="http://schemas.openxmlformats.org/officeDocument/2006/relationships/tags" Target="../tags/tag191.xml"/><Relationship Id="rId2" Type="http://schemas.openxmlformats.org/officeDocument/2006/relationships/tags" Target="../tags/tag174.xml"/><Relationship Id="rId19" Type="http://schemas.openxmlformats.org/officeDocument/2006/relationships/tags" Target="../tags/tag190.xml"/><Relationship Id="rId18" Type="http://schemas.openxmlformats.org/officeDocument/2006/relationships/tags" Target="../tags/tag189.xml"/><Relationship Id="rId17" Type="http://schemas.openxmlformats.org/officeDocument/2006/relationships/tags" Target="../tags/tag188.xml"/><Relationship Id="rId16" Type="http://schemas.openxmlformats.org/officeDocument/2006/relationships/tags" Target="../tags/tag187.xml"/><Relationship Id="rId15" Type="http://schemas.openxmlformats.org/officeDocument/2006/relationships/tags" Target="../tags/tag186.xml"/><Relationship Id="rId14" Type="http://schemas.openxmlformats.org/officeDocument/2006/relationships/tags" Target="../tags/tag185.xml"/><Relationship Id="rId13" Type="http://schemas.openxmlformats.org/officeDocument/2006/relationships/tags" Target="../tags/tag184.xml"/><Relationship Id="rId12" Type="http://schemas.openxmlformats.org/officeDocument/2006/relationships/tags" Target="../tags/tag183.xml"/><Relationship Id="rId11" Type="http://schemas.openxmlformats.org/officeDocument/2006/relationships/image" Target="../media/image15.png"/><Relationship Id="rId10" Type="http://schemas.openxmlformats.org/officeDocument/2006/relationships/tags" Target="../tags/tag182.xml"/><Relationship Id="rId1" Type="http://schemas.openxmlformats.org/officeDocument/2006/relationships/tags" Target="../tags/tag1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userDrawn="1">
            <p:custDataLst>
              <p:tags r:id="rId1"/>
            </p:custDataLst>
          </p:nvPr>
        </p:nvSpPr>
        <p:spPr>
          <a:xfrm>
            <a:off x="2451100" y="4060190"/>
            <a:ext cx="7289800" cy="1014730"/>
          </a:xfrm>
          <a:prstGeom prst="rect">
            <a:avLst/>
          </a:prstGeom>
          <a:noFill/>
        </p:spPr>
        <p:txBody>
          <a:bodyPr wrap="square" rtlCol="0">
            <a:spAutoFit/>
          </a:bodyPr>
          <a:lstStyle/>
          <a:p>
            <a:pPr algn="ctr"/>
            <a:r>
              <a:rPr lang="zh-CN" altLang="en-US" sz="6000" b="1">
                <a:solidFill>
                  <a:srgbClr val="D971AC"/>
                </a:solidFill>
                <a:latin typeface="方正小标宋_GBK" panose="03000509000000000000" charset="-122"/>
                <a:ea typeface="方正小标宋_GBK" panose="03000509000000000000" charset="-122"/>
              </a:rPr>
              <a:t>极简风青春活动版</a:t>
            </a:r>
            <a:endParaRPr lang="zh-CN" altLang="en-US" sz="6000" b="1">
              <a:solidFill>
                <a:srgbClr val="D971AC"/>
              </a:solidFill>
              <a:latin typeface="方正小标宋_GBK" panose="03000509000000000000" charset="-122"/>
              <a:ea typeface="方正小标宋_GBK" panose="03000509000000000000" charset="-122"/>
            </a:endParaRPr>
          </a:p>
        </p:txBody>
      </p:sp>
      <p:sp>
        <p:nvSpPr>
          <p:cNvPr id="4" name="文本框 3"/>
          <p:cNvSpPr txBox="1"/>
          <p:nvPr>
            <p:custDataLst>
              <p:tags r:id="rId2"/>
            </p:custDataLst>
          </p:nvPr>
        </p:nvSpPr>
        <p:spPr>
          <a:xfrm>
            <a:off x="4658360" y="5199380"/>
            <a:ext cx="2875280" cy="1052195"/>
          </a:xfrm>
          <a:prstGeom prst="rect">
            <a:avLst/>
          </a:prstGeom>
          <a:noFill/>
        </p:spPr>
        <p:txBody>
          <a:bodyPr wrap="square" rtlCol="0">
            <a:noAutofit/>
          </a:bodyPr>
          <a:lstStyle/>
          <a:p>
            <a:pPr algn="ctr">
              <a:lnSpc>
                <a:spcPct val="130000"/>
              </a:lnSpc>
            </a:pPr>
            <a:r>
              <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rPr>
              <a:t>西南大学</a:t>
            </a:r>
            <a:endPar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endParaRPr>
          </a:p>
          <a:p>
            <a:pPr algn="ctr">
              <a:lnSpc>
                <a:spcPct val="130000"/>
              </a:lnSpc>
            </a:pPr>
            <a:r>
              <a:rPr lang="en-US" altLang="zh-CN" sz="2400" b="1" dirty="0">
                <a:solidFill>
                  <a:srgbClr val="D971AC"/>
                </a:solidFill>
                <a:latin typeface="方正小标宋_GBK" panose="03000509000000000000" charset="-122"/>
                <a:ea typeface="方正小标宋_GBK" panose="03000509000000000000" charset="-122"/>
                <a:cs typeface="方正小标宋_GBK" panose="03000509000000000000" charset="-122"/>
              </a:rPr>
              <a:t>2024</a:t>
            </a:r>
            <a:r>
              <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rPr>
              <a:t>年</a:t>
            </a:r>
            <a:r>
              <a:rPr lang="en-US" altLang="zh-CN" sz="2400" b="1" dirty="0">
                <a:solidFill>
                  <a:srgbClr val="D971AC"/>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rPr>
              <a:t>月</a:t>
            </a:r>
            <a:r>
              <a:rPr lang="en-US" altLang="zh-CN" sz="2400" b="1" dirty="0">
                <a:solidFill>
                  <a:srgbClr val="D971AC"/>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rPr>
              <a:t>日</a:t>
            </a:r>
            <a:endPar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33" name="文本框 32"/>
          <p:cNvSpPr txBox="1"/>
          <p:nvPr>
            <p:custDataLst>
              <p:tags r:id="rId1"/>
            </p:custDataLst>
          </p:nvPr>
        </p:nvSpPr>
        <p:spPr>
          <a:xfrm>
            <a:off x="702945" y="210693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2"/>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矩形 2"/>
          <p:cNvSpPr/>
          <p:nvPr>
            <p:custDataLst>
              <p:tags r:id="rId3"/>
            </p:custDataLst>
          </p:nvPr>
        </p:nvSpPr>
        <p:spPr>
          <a:xfrm>
            <a:off x="951230" y="1987550"/>
            <a:ext cx="10112375" cy="3742690"/>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4" name="Title 6" descr="7b0a2020202022776f7264617274223a20227b5c2269645c223a32353030323037312c5c227469645c223a5c225c227d220a7d0a"/>
          <p:cNvSpPr txBox="1"/>
          <p:nvPr>
            <p:custDataLst>
              <p:tags r:id="rId4"/>
            </p:custDataLst>
          </p:nvPr>
        </p:nvSpPr>
        <p:spPr>
          <a:xfrm>
            <a:off x="1904365" y="2369185"/>
            <a:ext cx="8383270" cy="3361055"/>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a:t>
            </a:r>
            <a:r>
              <a:rPr lang="zh-CN" altLang="en-US" sz="18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endParaRPr lang="en-US" altLang="zh-CN" sz="1800" spc="100" dirty="0">
              <a:ln w="3175">
                <a:noFill/>
                <a:prstDash val="dash"/>
              </a:ln>
              <a:solidFill>
                <a:schemeClr val="tx1"/>
              </a:solidFill>
              <a:uFillTx/>
              <a:latin typeface="思源黑体 CN Light" panose="020B0300000000000000" charset="-122"/>
              <a:ea typeface="思源黑体 CN Light" panose="020B0300000000000000" charset="-122"/>
              <a:cs typeface="思源黑体 CN Light" panose="020B0300000000000000" charset="-122"/>
            </a:endParaRPr>
          </a:p>
        </p:txBody>
      </p:sp>
      <p:sp>
        <p:nvSpPr>
          <p:cNvPr id="8" name="Object 902"/>
          <p:cNvSpPr txBox="1"/>
          <p:nvPr>
            <p:custDataLst>
              <p:tags r:id="rId5"/>
            </p:custDataLst>
          </p:nvPr>
        </p:nvSpPr>
        <p:spPr>
          <a:xfrm>
            <a:off x="2110725" y="1346468"/>
            <a:ext cx="7658157" cy="298790"/>
          </a:xfrm>
          <a:prstGeom prst="rect">
            <a:avLst/>
          </a:prstGeom>
        </p:spPr>
        <p:txBody>
          <a:bodyPr vert="horz" lIns="47625" tIns="19050" rIns="47625" bIns="19050" rtlCol="0" anchor="t" anchorCtr="0">
            <a:noAutofit/>
          </a:bodyPr>
          <a:lstStyle/>
          <a:p>
            <a:pPr marL="0" indent="0" algn="ctr" fontAlgn="auto">
              <a:lnSpc>
                <a:spcPct val="100000"/>
              </a:lnSpc>
              <a:spcBef>
                <a:spcPts val="0"/>
              </a:spcBef>
              <a:spcAft>
                <a:spcPts val="0"/>
              </a:spcAft>
              <a:buSzPct val="100000"/>
              <a:buNone/>
            </a:pPr>
            <a:r>
              <a:rPr lang="zh-CN" altLang="zh-CN" sz="2400" b="1" spc="80" dirty="0">
                <a:solidFill>
                  <a:srgbClr val="1A3D96"/>
                </a:solidFill>
                <a:uFillTx/>
                <a:latin typeface="思源黑体 CN Heavy" panose="020B0A00000000000000" charset="-122"/>
                <a:ea typeface="思源黑体 CN Heavy" panose="020B0A00000000000000" charset="-122"/>
              </a:rPr>
              <a:t>请输入您的标题</a:t>
            </a:r>
            <a:endParaRPr lang="zh-CN" altLang="zh-CN" sz="2400" b="1" spc="80" dirty="0">
              <a:solidFill>
                <a:srgbClr val="1A3D96"/>
              </a:solidFill>
              <a:uFillTx/>
              <a:latin typeface="思源黑体 CN Heavy" panose="020B0A00000000000000" charset="-122"/>
              <a:ea typeface="思源黑体 CN Heavy" panose="020B0A00000000000000" charset="-122"/>
            </a:endParaRPr>
          </a:p>
        </p:txBody>
      </p:sp>
      <p:sp>
        <p:nvSpPr>
          <p:cNvPr id="112" name="文本框 111"/>
          <p:cNvSpPr txBox="1"/>
          <p:nvPr>
            <p:custDataLst>
              <p:tags r:id="rId6"/>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pic>
        <p:nvPicPr>
          <p:cNvPr id="6" name="F35B0BEE-F18A-47BB-8FCB-E00DA2F2635D-1" descr="C:/Users/ASUS/AppData/Local/Temp/wpp.EEGmjewpp"/>
          <p:cNvPicPr>
            <a:picLocks noChangeAspect="1"/>
          </p:cNvPicPr>
          <p:nvPr/>
        </p:nvPicPr>
        <p:blipFill>
          <a:blip r:embed="rId1"/>
          <a:stretch>
            <a:fillRect/>
          </a:stretch>
        </p:blipFill>
        <p:spPr>
          <a:xfrm>
            <a:off x="6193790" y="1270"/>
            <a:ext cx="4335145" cy="6856730"/>
          </a:xfrm>
          <a:prstGeom prst="rect">
            <a:avLst/>
          </a:prstGeom>
        </p:spPr>
      </p:pic>
      <p:sp>
        <p:nvSpPr>
          <p:cNvPr id="4" name="文本框 3"/>
          <p:cNvSpPr txBox="1"/>
          <p:nvPr>
            <p:custDataLst>
              <p:tags r:id="rId2"/>
            </p:custDataLst>
          </p:nvPr>
        </p:nvSpPr>
        <p:spPr>
          <a:xfrm>
            <a:off x="495935" y="177800"/>
            <a:ext cx="9581515" cy="460375"/>
          </a:xfrm>
          <a:prstGeom prst="rect">
            <a:avLst/>
          </a:prstGeom>
          <a:noFill/>
        </p:spPr>
        <p:txBody>
          <a:bodyPr wrap="square" rtlCol="0">
            <a:spAutoFit/>
          </a:bodyPr>
          <a:lstStyle/>
          <a:p>
            <a:pPr lvl="0" algn="l">
              <a:defRPr/>
            </a:pPr>
            <a:r>
              <a:rPr lang="zh-CN" altLang="en-US" sz="2400" b="1" dirty="0">
                <a:solidFill>
                  <a:srgbClr val="11378C"/>
                </a:solidFill>
                <a:latin typeface="思源黑体 CN Heavy" panose="020B0A00000000000000" charset="-122"/>
                <a:ea typeface="思源黑体 CN Heavy" panose="020B0A00000000000000" charset="-122"/>
              </a:rPr>
              <a:t>请输入您的标题</a:t>
            </a:r>
            <a:endParaRPr lang="zh-CN" altLang="en-US" sz="2400" b="1" dirty="0">
              <a:solidFill>
                <a:srgbClr val="11378C"/>
              </a:solidFill>
              <a:latin typeface="思源黑体 CN Heavy" panose="020B0A00000000000000" charset="-122"/>
              <a:ea typeface="思源黑体 CN Heavy" panose="020B0A00000000000000" charset="-122"/>
            </a:endParaRPr>
          </a:p>
        </p:txBody>
      </p:sp>
      <p:sp>
        <p:nvSpPr>
          <p:cNvPr id="2" name="矩形 1"/>
          <p:cNvSpPr/>
          <p:nvPr/>
        </p:nvSpPr>
        <p:spPr>
          <a:xfrm>
            <a:off x="8232040" y="1232452"/>
            <a:ext cx="3443913" cy="4393096"/>
          </a:xfrm>
          <a:prstGeom prst="rect">
            <a:avLst/>
          </a:prstGeom>
          <a:solidFill>
            <a:srgbClr val="4F82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2" name="文本框 11"/>
          <p:cNvSpPr txBox="1"/>
          <p:nvPr/>
        </p:nvSpPr>
        <p:spPr>
          <a:xfrm flipH="1">
            <a:off x="537210" y="272669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13" name="文本框 12"/>
          <p:cNvSpPr txBox="1"/>
          <p:nvPr/>
        </p:nvSpPr>
        <p:spPr>
          <a:xfrm flipH="1">
            <a:off x="607199" y="2133436"/>
            <a:ext cx="3191710" cy="645160"/>
          </a:xfrm>
          <a:prstGeom prst="rect">
            <a:avLst/>
          </a:prstGeom>
          <a:noFill/>
        </p:spPr>
        <p:txBody>
          <a:bodyPr wrap="square" rtlCol="0">
            <a:spAutoFit/>
          </a:bodyPr>
          <a:lstStyle/>
          <a:p>
            <a:pPr lvl="0" algn="l">
              <a:buClrTx/>
              <a:buSzTx/>
              <a:buFontTx/>
            </a:pPr>
            <a:r>
              <a:rPr lang="zh-CN" altLang="en-US" sz="2400" b="1" dirty="0">
                <a:solidFill>
                  <a:srgbClr val="103778"/>
                </a:solidFill>
                <a:latin typeface="思源黑体 CN Heavy" panose="020B0A00000000000000" charset="-122"/>
                <a:ea typeface="思源黑体 CN Heavy" panose="020B0A00000000000000" charset="-122"/>
                <a:sym typeface="+mn-ea"/>
              </a:rPr>
              <a:t>添加副标题</a:t>
            </a:r>
            <a:endParaRPr lang="zh-CN" altLang="en-US" sz="2400" b="1" dirty="0">
              <a:solidFill>
                <a:srgbClr val="103778"/>
              </a:solidFill>
              <a:latin typeface="思源黑体 CN Heavy" panose="020B0A00000000000000" charset="-122"/>
              <a:ea typeface="思源黑体 CN Heavy" panose="020B0A00000000000000" charset="-122"/>
              <a:sym typeface="+mn-ea"/>
            </a:endParaRPr>
          </a:p>
        </p:txBody>
      </p:sp>
      <p:grpSp>
        <p:nvGrpSpPr>
          <p:cNvPr id="10" name="组合 9"/>
          <p:cNvGrpSpPr/>
          <p:nvPr/>
        </p:nvGrpSpPr>
        <p:grpSpPr>
          <a:xfrm>
            <a:off x="661815" y="5108892"/>
            <a:ext cx="915194" cy="220840"/>
            <a:chOff x="820616" y="5088836"/>
            <a:chExt cx="1675354" cy="404270"/>
          </a:xfrm>
          <a:solidFill>
            <a:srgbClr val="E9AECE"/>
          </a:solidFill>
        </p:grpSpPr>
        <p:sp>
          <p:nvSpPr>
            <p:cNvPr id="11" name="平行四边形 10"/>
            <p:cNvSpPr/>
            <p:nvPr/>
          </p:nvSpPr>
          <p:spPr>
            <a:xfrm>
              <a:off x="82061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9" name="平行四边形 18"/>
            <p:cNvSpPr/>
            <p:nvPr/>
          </p:nvSpPr>
          <p:spPr>
            <a:xfrm>
              <a:off x="115854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0" name="平行四边形 19"/>
            <p:cNvSpPr/>
            <p:nvPr/>
          </p:nvSpPr>
          <p:spPr>
            <a:xfrm>
              <a:off x="149647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1" name="平行四边形 20"/>
            <p:cNvSpPr/>
            <p:nvPr/>
          </p:nvSpPr>
          <p:spPr>
            <a:xfrm>
              <a:off x="183440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2" name="平行四边形 21"/>
            <p:cNvSpPr/>
            <p:nvPr/>
          </p:nvSpPr>
          <p:spPr>
            <a:xfrm>
              <a:off x="217233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sp>
        <p:nvSpPr>
          <p:cNvPr id="26" name="文本框 25"/>
          <p:cNvSpPr txBox="1"/>
          <p:nvPr>
            <p:custDataLst>
              <p:tags r:id="rId3"/>
            </p:custDataLst>
          </p:nvPr>
        </p:nvSpPr>
        <p:spPr bwMode="auto">
          <a:xfrm flipH="1">
            <a:off x="8654514" y="2464811"/>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24" name="文本框 23"/>
          <p:cNvSpPr txBox="1"/>
          <p:nvPr>
            <p:custDataLst>
              <p:tags r:id="rId4"/>
            </p:custDataLst>
          </p:nvPr>
        </p:nvSpPr>
        <p:spPr bwMode="auto">
          <a:xfrm>
            <a:off x="8654516" y="2193858"/>
            <a:ext cx="2674336" cy="2768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sp>
        <p:nvSpPr>
          <p:cNvPr id="30" name="文本框 29"/>
          <p:cNvSpPr txBox="1"/>
          <p:nvPr>
            <p:custDataLst>
              <p:tags r:id="rId5"/>
            </p:custDataLst>
          </p:nvPr>
        </p:nvSpPr>
        <p:spPr bwMode="auto">
          <a:xfrm flipH="1">
            <a:off x="8654514" y="4165023"/>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1" name="文本框 30"/>
          <p:cNvSpPr txBox="1"/>
          <p:nvPr>
            <p:custDataLst>
              <p:tags r:id="rId6"/>
            </p:custDataLst>
          </p:nvPr>
        </p:nvSpPr>
        <p:spPr bwMode="auto">
          <a:xfrm>
            <a:off x="8654516" y="3894070"/>
            <a:ext cx="2674336" cy="2768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pic>
        <p:nvPicPr>
          <p:cNvPr id="25" name="图片 24" descr="玉兰花导航图标"/>
          <p:cNvPicPr>
            <a:picLocks noChangeAspect="1"/>
          </p:cNvPicPr>
          <p:nvPr>
            <p:custDataLst>
              <p:tags r:id="rId7"/>
            </p:custDataLst>
          </p:nvPr>
        </p:nvPicPr>
        <p:blipFill>
          <a:blip r:embed="rId8"/>
          <a:srcRect l="4832" t="23394" r="69200" b="29323"/>
          <a:stretch>
            <a:fillRect/>
          </a:stretch>
        </p:blipFill>
        <p:spPr>
          <a:xfrm>
            <a:off x="10795" y="208280"/>
            <a:ext cx="526415" cy="480060"/>
          </a:xfrm>
          <a:prstGeom prst="rect">
            <a:avLst/>
          </a:prstGeom>
        </p:spPr>
      </p:pic>
    </p:spTree>
    <p:custDataLst>
      <p:tags r:id="rId9"/>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grpSp>
        <p:nvGrpSpPr>
          <p:cNvPr id="69" name="组合 68"/>
          <p:cNvGrpSpPr/>
          <p:nvPr>
            <p:custDataLst>
              <p:tags r:id="rId2"/>
            </p:custDataLst>
          </p:nvPr>
        </p:nvGrpSpPr>
        <p:grpSpPr>
          <a:xfrm>
            <a:off x="805180" y="1521460"/>
            <a:ext cx="10361295" cy="4207510"/>
            <a:chOff x="228600" y="1208689"/>
            <a:chExt cx="9033642" cy="3668111"/>
          </a:xfrm>
        </p:grpSpPr>
        <p:grpSp>
          <p:nvGrpSpPr>
            <p:cNvPr id="70" name="组合 69"/>
            <p:cNvGrpSpPr/>
            <p:nvPr/>
          </p:nvGrpSpPr>
          <p:grpSpPr>
            <a:xfrm>
              <a:off x="228600" y="1208689"/>
              <a:ext cx="2191407" cy="3668111"/>
              <a:chOff x="467709" y="1208689"/>
              <a:chExt cx="2191407" cy="3668111"/>
            </a:xfrm>
          </p:grpSpPr>
          <p:sp>
            <p:nvSpPr>
              <p:cNvPr id="71" name="箭头: 五边形 8"/>
              <p:cNvSpPr/>
              <p:nvPr>
                <p:custDataLst>
                  <p:tags r:id="rId3"/>
                </p:custDataLst>
              </p:nvPr>
            </p:nvSpPr>
            <p:spPr>
              <a:xfrm rot="5400000">
                <a:off x="-110360" y="1786758"/>
                <a:ext cx="3347545" cy="2191407"/>
              </a:xfrm>
              <a:prstGeom prst="homePlate">
                <a:avLst>
                  <a:gd name="adj" fmla="val 20707"/>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custDataLst>
                  <p:tags r:id="rId4"/>
                </p:custDataLst>
              </p:nvPr>
            </p:nvSpPr>
            <p:spPr>
              <a:xfrm>
                <a:off x="1027384" y="3804744"/>
                <a:ext cx="1072056" cy="1072056"/>
              </a:xfrm>
              <a:prstGeom prst="ellipse">
                <a:avLst/>
              </a:prstGeom>
              <a:solidFill>
                <a:srgbClr val="E9AE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6"/>
              <p:cNvSpPr txBox="1">
                <a:spLocks noChangeArrowheads="1"/>
              </p:cNvSpPr>
              <p:nvPr>
                <p:custDataLst>
                  <p:tags r:id="rId5"/>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74" name="矩形 73"/>
              <p:cNvSpPr/>
              <p:nvPr>
                <p:custDataLst>
                  <p:tags r:id="rId6"/>
                </p:custDataLst>
              </p:nvPr>
            </p:nvSpPr>
            <p:spPr>
              <a:xfrm>
                <a:off x="625854" y="2098533"/>
                <a:ext cx="1875116" cy="1528472"/>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grpSp>
        <p:grpSp>
          <p:nvGrpSpPr>
            <p:cNvPr id="75" name="组合 74"/>
            <p:cNvGrpSpPr/>
            <p:nvPr/>
          </p:nvGrpSpPr>
          <p:grpSpPr>
            <a:xfrm>
              <a:off x="2509345" y="1208689"/>
              <a:ext cx="2191407" cy="3668111"/>
              <a:chOff x="467709" y="1208689"/>
              <a:chExt cx="2191407" cy="3668111"/>
            </a:xfrm>
          </p:grpSpPr>
          <p:sp>
            <p:nvSpPr>
              <p:cNvPr id="76" name="箭头: 五边形 19"/>
              <p:cNvSpPr/>
              <p:nvPr>
                <p:custDataLst>
                  <p:tags r:id="rId7"/>
                </p:custDataLst>
              </p:nvPr>
            </p:nvSpPr>
            <p:spPr>
              <a:xfrm rot="5400000">
                <a:off x="-110360" y="1786758"/>
                <a:ext cx="3347545" cy="2191407"/>
              </a:xfrm>
              <a:prstGeom prst="homePlate">
                <a:avLst>
                  <a:gd name="adj" fmla="val 20707"/>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custDataLst>
                  <p:tags r:id="rId8"/>
                </p:custDataLst>
              </p:nvPr>
            </p:nvSpPr>
            <p:spPr>
              <a:xfrm>
                <a:off x="1027384" y="3804744"/>
                <a:ext cx="1072056" cy="1072056"/>
              </a:xfrm>
              <a:prstGeom prst="ellipse">
                <a:avLst/>
              </a:prstGeom>
              <a:solidFill>
                <a:srgbClr val="F4D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6"/>
              <p:cNvSpPr txBox="1">
                <a:spLocks noChangeArrowheads="1"/>
              </p:cNvSpPr>
              <p:nvPr>
                <p:custDataLst>
                  <p:tags r:id="rId9"/>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nvGrpSpPr>
            <p:cNvPr id="80" name="组合 79"/>
            <p:cNvGrpSpPr/>
            <p:nvPr/>
          </p:nvGrpSpPr>
          <p:grpSpPr>
            <a:xfrm>
              <a:off x="4790090" y="1208689"/>
              <a:ext cx="2191407" cy="3668111"/>
              <a:chOff x="467709" y="1208689"/>
              <a:chExt cx="2191407" cy="3668111"/>
            </a:xfrm>
          </p:grpSpPr>
          <p:sp>
            <p:nvSpPr>
              <p:cNvPr id="81" name="箭头: 五边形 24"/>
              <p:cNvSpPr/>
              <p:nvPr>
                <p:custDataLst>
                  <p:tags r:id="rId10"/>
                </p:custDataLst>
              </p:nvPr>
            </p:nvSpPr>
            <p:spPr>
              <a:xfrm rot="5400000">
                <a:off x="-110360" y="1786758"/>
                <a:ext cx="3347545" cy="2191407"/>
              </a:xfrm>
              <a:prstGeom prst="homePlate">
                <a:avLst>
                  <a:gd name="adj" fmla="val 20707"/>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custDataLst>
                  <p:tags r:id="rId11"/>
                </p:custDataLst>
              </p:nvPr>
            </p:nvSpPr>
            <p:spPr>
              <a:xfrm>
                <a:off x="1027384" y="3804744"/>
                <a:ext cx="1072056" cy="1072056"/>
              </a:xfrm>
              <a:prstGeom prst="ellipse">
                <a:avLst/>
              </a:prstGeom>
              <a:solidFill>
                <a:srgbClr val="E9AE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6"/>
              <p:cNvSpPr txBox="1">
                <a:spLocks noChangeArrowheads="1"/>
              </p:cNvSpPr>
              <p:nvPr>
                <p:custDataLst>
                  <p:tags r:id="rId12"/>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nvGrpSpPr>
            <p:cNvPr id="85" name="组合 84"/>
            <p:cNvGrpSpPr/>
            <p:nvPr/>
          </p:nvGrpSpPr>
          <p:grpSpPr>
            <a:xfrm>
              <a:off x="7070835" y="1208689"/>
              <a:ext cx="2191407" cy="3668111"/>
              <a:chOff x="467709" y="1208689"/>
              <a:chExt cx="2191407" cy="3668111"/>
            </a:xfrm>
          </p:grpSpPr>
          <p:sp>
            <p:nvSpPr>
              <p:cNvPr id="86" name="箭头: 五边形 29"/>
              <p:cNvSpPr/>
              <p:nvPr>
                <p:custDataLst>
                  <p:tags r:id="rId13"/>
                </p:custDataLst>
              </p:nvPr>
            </p:nvSpPr>
            <p:spPr>
              <a:xfrm rot="5400000">
                <a:off x="-110360" y="1786758"/>
                <a:ext cx="3347545" cy="2191407"/>
              </a:xfrm>
              <a:prstGeom prst="homePlate">
                <a:avLst>
                  <a:gd name="adj" fmla="val 20707"/>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custDataLst>
                  <p:tags r:id="rId14"/>
                </p:custDataLst>
              </p:nvPr>
            </p:nvSpPr>
            <p:spPr>
              <a:xfrm>
                <a:off x="1027384" y="3804744"/>
                <a:ext cx="1072056" cy="1072056"/>
              </a:xfrm>
              <a:prstGeom prst="ellipse">
                <a:avLst/>
              </a:prstGeom>
              <a:solidFill>
                <a:srgbClr val="F4D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6"/>
              <p:cNvSpPr txBox="1">
                <a:spLocks noChangeArrowheads="1"/>
              </p:cNvSpPr>
              <p:nvPr>
                <p:custDataLst>
                  <p:tags r:id="rId15"/>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pic>
        <p:nvPicPr>
          <p:cNvPr id="105" name="图片 104" descr="玉兰花导航图标"/>
          <p:cNvPicPr>
            <a:picLocks noChangeAspect="1"/>
          </p:cNvPicPr>
          <p:nvPr>
            <p:custDataLst>
              <p:tags r:id="rId16"/>
            </p:custDataLst>
          </p:nvPr>
        </p:nvPicPr>
        <p:blipFill>
          <a:blip r:embed="rId17"/>
          <a:srcRect l="4832" t="23394" r="69200" b="29323"/>
          <a:stretch>
            <a:fillRect/>
          </a:stretch>
        </p:blipFill>
        <p:spPr>
          <a:xfrm>
            <a:off x="4137025" y="4621530"/>
            <a:ext cx="1082040" cy="984885"/>
          </a:xfrm>
          <a:prstGeom prst="rect">
            <a:avLst/>
          </a:prstGeom>
        </p:spPr>
      </p:pic>
      <p:pic>
        <p:nvPicPr>
          <p:cNvPr id="106" name="图片 105" descr="玉兰花导航图标"/>
          <p:cNvPicPr>
            <a:picLocks noChangeAspect="1"/>
          </p:cNvPicPr>
          <p:nvPr>
            <p:custDataLst>
              <p:tags r:id="rId18"/>
            </p:custDataLst>
          </p:nvPr>
        </p:nvPicPr>
        <p:blipFill>
          <a:blip r:embed="rId17"/>
          <a:srcRect l="4832" t="23394" r="69200" b="29323"/>
          <a:stretch>
            <a:fillRect/>
          </a:stretch>
        </p:blipFill>
        <p:spPr>
          <a:xfrm>
            <a:off x="9368155" y="4621530"/>
            <a:ext cx="1082040" cy="984885"/>
          </a:xfrm>
          <a:prstGeom prst="rect">
            <a:avLst/>
          </a:prstGeom>
        </p:spPr>
      </p:pic>
      <p:pic>
        <p:nvPicPr>
          <p:cNvPr id="107" name="图片 106" descr="玉兰花导航图标"/>
          <p:cNvPicPr>
            <a:picLocks noChangeAspect="1"/>
          </p:cNvPicPr>
          <p:nvPr>
            <p:custDataLst>
              <p:tags r:id="rId19"/>
            </p:custDataLst>
          </p:nvPr>
        </p:nvPicPr>
        <p:blipFill>
          <a:blip r:embed="rId17"/>
          <a:srcRect l="33637" t="22835" r="40395" b="29882"/>
          <a:stretch>
            <a:fillRect/>
          </a:stretch>
        </p:blipFill>
        <p:spPr>
          <a:xfrm>
            <a:off x="1489710" y="4621530"/>
            <a:ext cx="1082040" cy="984885"/>
          </a:xfrm>
          <a:prstGeom prst="rect">
            <a:avLst/>
          </a:prstGeom>
        </p:spPr>
      </p:pic>
      <p:pic>
        <p:nvPicPr>
          <p:cNvPr id="108" name="图片 107" descr="玉兰花导航图标"/>
          <p:cNvPicPr>
            <a:picLocks noChangeAspect="1"/>
          </p:cNvPicPr>
          <p:nvPr>
            <p:custDataLst>
              <p:tags r:id="rId20"/>
            </p:custDataLst>
          </p:nvPr>
        </p:nvPicPr>
        <p:blipFill>
          <a:blip r:embed="rId17"/>
          <a:srcRect l="33637" t="22835" r="40395" b="29882"/>
          <a:stretch>
            <a:fillRect/>
          </a:stretch>
        </p:blipFill>
        <p:spPr>
          <a:xfrm>
            <a:off x="6716395" y="4621530"/>
            <a:ext cx="1082040" cy="984885"/>
          </a:xfrm>
          <a:prstGeom prst="rect">
            <a:avLst/>
          </a:prstGeom>
        </p:spPr>
      </p:pic>
      <p:sp>
        <p:nvSpPr>
          <p:cNvPr id="117" name="矩形 116"/>
          <p:cNvSpPr/>
          <p:nvPr>
            <p:custDataLst>
              <p:tags r:id="rId21"/>
            </p:custDataLst>
          </p:nvPr>
        </p:nvSpPr>
        <p:spPr>
          <a:xfrm>
            <a:off x="3685540" y="254190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
        <p:nvSpPr>
          <p:cNvPr id="118" name="矩形 117"/>
          <p:cNvSpPr/>
          <p:nvPr>
            <p:custDataLst>
              <p:tags r:id="rId22"/>
            </p:custDataLst>
          </p:nvPr>
        </p:nvSpPr>
        <p:spPr>
          <a:xfrm>
            <a:off x="6240780" y="254190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
        <p:nvSpPr>
          <p:cNvPr id="119" name="矩形 118"/>
          <p:cNvSpPr/>
          <p:nvPr>
            <p:custDataLst>
              <p:tags r:id="rId23"/>
            </p:custDataLst>
          </p:nvPr>
        </p:nvSpPr>
        <p:spPr>
          <a:xfrm>
            <a:off x="8857615" y="256476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34" name="Freeform 3"/>
          <p:cNvSpPr/>
          <p:nvPr>
            <p:custDataLst>
              <p:tags r:id="rId1"/>
            </p:custDataLst>
          </p:nvPr>
        </p:nvSpPr>
        <p:spPr>
          <a:xfrm>
            <a:off x="2113912"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
            </p:custDataLst>
          </p:nvPr>
        </p:nvSpPr>
        <p:spPr>
          <a:xfrm flipH="1">
            <a:off x="2568424" y="184334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01</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sp>
        <p:nvSpPr>
          <p:cNvPr id="37" name="Freeform 3"/>
          <p:cNvSpPr/>
          <p:nvPr>
            <p:custDataLst>
              <p:tags r:id="rId3"/>
            </p:custDataLst>
          </p:nvPr>
        </p:nvSpPr>
        <p:spPr>
          <a:xfrm>
            <a:off x="5466973"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
            </p:custDataLst>
          </p:nvPr>
        </p:nvSpPr>
        <p:spPr>
          <a:xfrm flipH="1">
            <a:off x="5921484" y="184334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02</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sp>
        <p:nvSpPr>
          <p:cNvPr id="2" name="Freeform 3"/>
          <p:cNvSpPr/>
          <p:nvPr>
            <p:custDataLst>
              <p:tags r:id="rId5"/>
            </p:custDataLst>
          </p:nvPr>
        </p:nvSpPr>
        <p:spPr>
          <a:xfrm>
            <a:off x="8820408" y="1625600"/>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9C9D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6"/>
            </p:custDataLst>
          </p:nvPr>
        </p:nvSpPr>
        <p:spPr>
          <a:xfrm flipH="1">
            <a:off x="9274919" y="181540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03</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cxnSp>
        <p:nvCxnSpPr>
          <p:cNvPr id="6" name="直接连接符 5"/>
          <p:cNvCxnSpPr/>
          <p:nvPr/>
        </p:nvCxnSpPr>
        <p:spPr>
          <a:xfrm flipV="1">
            <a:off x="417830" y="2859405"/>
            <a:ext cx="11038205" cy="19685"/>
          </a:xfrm>
          <a:prstGeom prst="line">
            <a:avLst/>
          </a:prstGeom>
          <a:ln>
            <a:solidFill>
              <a:srgbClr val="9C9DCA"/>
            </a:solidFill>
          </a:ln>
        </p:spPr>
        <p:style>
          <a:lnRef idx="2">
            <a:schemeClr val="accent1"/>
          </a:lnRef>
          <a:fillRef idx="0">
            <a:srgbClr val="FFFFFF"/>
          </a:fillRef>
          <a:effectRef idx="0">
            <a:srgbClr val="FFFFFF"/>
          </a:effectRef>
          <a:fontRef idx="minor">
            <a:schemeClr val="tx1"/>
          </a:fontRef>
        </p:style>
      </p:cxnSp>
      <p:sp>
        <p:nvSpPr>
          <p:cNvPr id="7" name="Object 902"/>
          <p:cNvSpPr txBox="1"/>
          <p:nvPr>
            <p:custDataLst>
              <p:tags r:id="rId7"/>
            </p:custDataLst>
          </p:nvPr>
        </p:nvSpPr>
        <p:spPr>
          <a:xfrm>
            <a:off x="1435735" y="3289300"/>
            <a:ext cx="2531110" cy="280035"/>
          </a:xfrm>
          <a:prstGeom prst="rect">
            <a:avLst/>
          </a:prstGeom>
        </p:spPr>
        <p:txBody>
          <a:bodyPr vert="horz" lIns="47625" tIns="19050" rIns="47625" bIns="19050" rtlCol="0" anchor="t" anchorCtr="0">
            <a:noAutofit/>
          </a:bodyPr>
          <a:lstStyle/>
          <a:p>
            <a:pPr marL="0" indent="0" algn="l" fontAlgn="auto">
              <a:lnSpc>
                <a:spcPct val="100000"/>
              </a:lnSpc>
              <a:spcBef>
                <a:spcPts val="0"/>
              </a:spcBef>
              <a:spcAft>
                <a:spcPts val="0"/>
              </a:spcAft>
              <a:buSzPct val="100000"/>
              <a:buNone/>
            </a:pPr>
            <a:r>
              <a:rPr lang="zh-CN" altLang="zh-CN" sz="2400" b="1" spc="80" dirty="0">
                <a:solidFill>
                  <a:srgbClr val="193C96"/>
                </a:solidFill>
                <a:uFillTx/>
                <a:latin typeface="思源黑体 CN Heavy" panose="020B0A00000000000000" charset="-122"/>
                <a:ea typeface="思源黑体 CN Heavy" panose="020B0A00000000000000" charset="-122"/>
              </a:rPr>
              <a:t>请输入您的标题</a:t>
            </a:r>
            <a:endParaRPr lang="zh-CN" altLang="zh-CN" sz="2400" b="1" spc="80" dirty="0">
              <a:solidFill>
                <a:srgbClr val="193C96"/>
              </a:solidFill>
              <a:uFillTx/>
              <a:latin typeface="思源黑体 CN Heavy" panose="020B0A00000000000000" charset="-122"/>
              <a:ea typeface="思源黑体 CN Heavy" panose="020B0A00000000000000" charset="-122"/>
            </a:endParaRPr>
          </a:p>
        </p:txBody>
      </p:sp>
      <p:sp>
        <p:nvSpPr>
          <p:cNvPr id="14" name="Object 902"/>
          <p:cNvSpPr txBox="1"/>
          <p:nvPr>
            <p:custDataLst>
              <p:tags r:id="rId8"/>
            </p:custDataLst>
          </p:nvPr>
        </p:nvSpPr>
        <p:spPr>
          <a:xfrm>
            <a:off x="4996180" y="3289300"/>
            <a:ext cx="2531110" cy="28003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193C96"/>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193C96"/>
              </a:solidFill>
              <a:uFillTx/>
              <a:latin typeface="思源黑体 CN Heavy" panose="020B0A00000000000000" charset="-122"/>
              <a:ea typeface="思源黑体 CN Heavy" panose="020B0A00000000000000" charset="-122"/>
              <a:sym typeface="+mn-ea"/>
            </a:endParaRPr>
          </a:p>
        </p:txBody>
      </p:sp>
      <p:sp>
        <p:nvSpPr>
          <p:cNvPr id="15" name="Object 902"/>
          <p:cNvSpPr txBox="1"/>
          <p:nvPr>
            <p:custDataLst>
              <p:tags r:id="rId9"/>
            </p:custDataLst>
          </p:nvPr>
        </p:nvSpPr>
        <p:spPr>
          <a:xfrm>
            <a:off x="8434705" y="3289300"/>
            <a:ext cx="2531110" cy="28003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193C96"/>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193C96"/>
              </a:solidFill>
              <a:uFillTx/>
              <a:latin typeface="思源黑体 CN Heavy" panose="020B0A00000000000000" charset="-122"/>
              <a:ea typeface="思源黑体 CN Heavy" panose="020B0A00000000000000" charset="-122"/>
              <a:sym typeface="+mn-ea"/>
            </a:endParaRPr>
          </a:p>
        </p:txBody>
      </p:sp>
      <p:sp>
        <p:nvSpPr>
          <p:cNvPr id="16" name="TextBox 2"/>
          <p:cNvSpPr txBox="1"/>
          <p:nvPr>
            <p:custDataLst>
              <p:tags r:id="rId10"/>
            </p:custDataLst>
          </p:nvPr>
        </p:nvSpPr>
        <p:spPr>
          <a:xfrm>
            <a:off x="1169670" y="3989070"/>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4" name="文本框 3"/>
          <p:cNvSpPr txBox="1"/>
          <p:nvPr>
            <p:custDataLst>
              <p:tags r:id="rId1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5" name="TextBox 2"/>
          <p:cNvSpPr txBox="1"/>
          <p:nvPr>
            <p:custDataLst>
              <p:tags r:id="rId12"/>
            </p:custDataLst>
          </p:nvPr>
        </p:nvSpPr>
        <p:spPr>
          <a:xfrm>
            <a:off x="4732655" y="398843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8" name="TextBox 2"/>
          <p:cNvSpPr txBox="1"/>
          <p:nvPr>
            <p:custDataLst>
              <p:tags r:id="rId13"/>
            </p:custDataLst>
          </p:nvPr>
        </p:nvSpPr>
        <p:spPr>
          <a:xfrm>
            <a:off x="8180070" y="395033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Tree>
    <p:custDataLst>
      <p:tags r:id="rId14"/>
    </p:custData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663575" y="1400810"/>
            <a:ext cx="10924540" cy="4454525"/>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33" name="文本框 32"/>
          <p:cNvSpPr txBox="1"/>
          <p:nvPr>
            <p:custDataLst>
              <p:tags r:id="rId2"/>
            </p:custDataLst>
          </p:nvPr>
        </p:nvSpPr>
        <p:spPr>
          <a:xfrm>
            <a:off x="1300480" y="253365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3"/>
            </p:custDataLst>
          </p:nvPr>
        </p:nvSpPr>
        <p:spPr>
          <a:xfrm>
            <a:off x="1752600" y="4610735"/>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7" name="燕尾形 36"/>
          <p:cNvSpPr/>
          <p:nvPr>
            <p:custDataLst>
              <p:tags r:id="rId4"/>
            </p:custDataLst>
          </p:nvPr>
        </p:nvSpPr>
        <p:spPr>
          <a:xfrm>
            <a:off x="1136015" y="2534285"/>
            <a:ext cx="3277235" cy="621665"/>
          </a:xfrm>
          <a:prstGeom prst="chevron">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思源黑体 CN Heavy" panose="020B0A00000000000000" charset="-122"/>
                <a:ea typeface="思源黑体 CN Heavy" panose="020B0A00000000000000" charset="-122"/>
              </a:rPr>
              <a:t>请输入您的标题</a:t>
            </a:r>
            <a:endParaRPr lang="zh-CN" altLang="en-US" sz="2400" b="1" dirty="0">
              <a:solidFill>
                <a:schemeClr val="lt1"/>
              </a:solidFill>
              <a:latin typeface="思源黑体 CN Heavy" panose="020B0A00000000000000" charset="-122"/>
              <a:ea typeface="思源黑体 CN Heavy" panose="020B0A00000000000000" charset="-122"/>
            </a:endParaRPr>
          </a:p>
        </p:txBody>
      </p:sp>
      <p:sp>
        <p:nvSpPr>
          <p:cNvPr id="16" name="矩形 15"/>
          <p:cNvSpPr/>
          <p:nvPr>
            <p:custDataLst>
              <p:tags r:id="rId5"/>
            </p:custDataLst>
          </p:nvPr>
        </p:nvSpPr>
        <p:spPr>
          <a:xfrm>
            <a:off x="1136015" y="1876377"/>
            <a:ext cx="1333500" cy="570865"/>
          </a:xfrm>
          <a:prstGeom prst="rect">
            <a:avLst/>
          </a:prstGeom>
        </p:spPr>
        <p:txBody>
          <a:bodyPr wrap="none">
            <a:spAutoFit/>
          </a:bodyPr>
          <a:lstStyle/>
          <a:p>
            <a:pPr>
              <a:lnSpc>
                <a:spcPct val="130000"/>
              </a:lnSpc>
            </a:pPr>
            <a:r>
              <a:rPr lang="en-US" altLang="zh-CN" sz="2400" dirty="0">
                <a:solidFill>
                  <a:srgbClr val="EAC5A1"/>
                </a:solidFill>
                <a:latin typeface="+mj-lt"/>
              </a:rPr>
              <a:t>STEP 01</a:t>
            </a:r>
            <a:endParaRPr lang="en-US" altLang="zh-CN" sz="2400" dirty="0">
              <a:solidFill>
                <a:srgbClr val="EAC5A1"/>
              </a:solidFill>
              <a:latin typeface="+mj-lt"/>
            </a:endParaRPr>
          </a:p>
        </p:txBody>
      </p:sp>
      <p:sp>
        <p:nvSpPr>
          <p:cNvPr id="17" name="矩形 16"/>
          <p:cNvSpPr/>
          <p:nvPr>
            <p:custDataLst>
              <p:tags r:id="rId6"/>
            </p:custDataLst>
          </p:nvPr>
        </p:nvSpPr>
        <p:spPr>
          <a:xfrm>
            <a:off x="4640580" y="188145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18" name="矩形 17"/>
          <p:cNvSpPr/>
          <p:nvPr>
            <p:custDataLst>
              <p:tags r:id="rId7"/>
            </p:custDataLst>
          </p:nvPr>
        </p:nvSpPr>
        <p:spPr>
          <a:xfrm>
            <a:off x="8037830" y="187383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3" name="燕尾形 2"/>
          <p:cNvSpPr/>
          <p:nvPr>
            <p:custDataLst>
              <p:tags r:id="rId8"/>
            </p:custDataLst>
          </p:nvPr>
        </p:nvSpPr>
        <p:spPr>
          <a:xfrm>
            <a:off x="4640580" y="2534285"/>
            <a:ext cx="3277235" cy="621665"/>
          </a:xfrm>
          <a:prstGeom prst="chevron">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latin typeface="思源黑体 CN Heavy" panose="020B0A00000000000000" charset="-122"/>
                <a:ea typeface="思源黑体 CN Heavy" panose="020B0A00000000000000" charset="-122"/>
                <a:sym typeface="+mn-ea"/>
              </a:rPr>
              <a:t>请输入您的标题</a:t>
            </a:r>
            <a:endParaRPr lang="zh-CN" altLang="en-US" sz="2400" b="1" dirty="0">
              <a:latin typeface="思源黑体 CN Heavy" panose="020B0A00000000000000" charset="-122"/>
              <a:ea typeface="思源黑体 CN Heavy" panose="020B0A00000000000000" charset="-122"/>
              <a:sym typeface="+mn-ea"/>
            </a:endParaRPr>
          </a:p>
        </p:txBody>
      </p:sp>
      <p:sp>
        <p:nvSpPr>
          <p:cNvPr id="7" name="燕尾形 6"/>
          <p:cNvSpPr/>
          <p:nvPr>
            <p:custDataLst>
              <p:tags r:id="rId9"/>
            </p:custDataLst>
          </p:nvPr>
        </p:nvSpPr>
        <p:spPr>
          <a:xfrm>
            <a:off x="8037830" y="2531110"/>
            <a:ext cx="3277235" cy="621665"/>
          </a:xfrm>
          <a:prstGeom prst="chevron">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latin typeface="思源黑体 CN Heavy" panose="020B0A00000000000000" charset="-122"/>
                <a:ea typeface="思源黑体 CN Heavy" panose="020B0A00000000000000" charset="-122"/>
                <a:sym typeface="+mn-ea"/>
              </a:rPr>
              <a:t>请输入您的标题</a:t>
            </a:r>
            <a:endParaRPr lang="zh-CN" altLang="en-US" sz="2400" b="1" dirty="0">
              <a:latin typeface="思源黑体 CN Heavy" panose="020B0A00000000000000" charset="-122"/>
              <a:ea typeface="思源黑体 CN Heavy" panose="020B0A00000000000000" charset="-122"/>
              <a:sym typeface="+mn-ea"/>
            </a:endParaRPr>
          </a:p>
        </p:txBody>
      </p:sp>
      <p:sp>
        <p:nvSpPr>
          <p:cNvPr id="2" name="文本框 1"/>
          <p:cNvSpPr txBox="1"/>
          <p:nvPr>
            <p:custDataLst>
              <p:tags r:id="rId10"/>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4" name="TextBox 2"/>
          <p:cNvSpPr txBox="1"/>
          <p:nvPr>
            <p:custDataLst>
              <p:tags r:id="rId11"/>
            </p:custDataLst>
          </p:nvPr>
        </p:nvSpPr>
        <p:spPr>
          <a:xfrm>
            <a:off x="1257935"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5" name="TextBox 2"/>
          <p:cNvSpPr txBox="1"/>
          <p:nvPr>
            <p:custDataLst>
              <p:tags r:id="rId12"/>
            </p:custDataLst>
          </p:nvPr>
        </p:nvSpPr>
        <p:spPr>
          <a:xfrm>
            <a:off x="4743450"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6" name="TextBox 2"/>
          <p:cNvSpPr txBox="1"/>
          <p:nvPr>
            <p:custDataLst>
              <p:tags r:id="rId13"/>
            </p:custDataLst>
          </p:nvPr>
        </p:nvSpPr>
        <p:spPr>
          <a:xfrm>
            <a:off x="8122920"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13335" y="4445"/>
            <a:ext cx="4636770" cy="6840855"/>
          </a:xfrm>
          <a:prstGeom prst="rect">
            <a:avLst/>
          </a:prstGeom>
          <a:solidFill>
            <a:srgbClr val="F4D3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custDataLst>
              <p:tags r:id="rId1"/>
            </p:custDataLst>
          </p:nvPr>
        </p:nvSpPr>
        <p:spPr>
          <a:xfrm>
            <a:off x="6096000" y="185420"/>
            <a:ext cx="2407920" cy="460375"/>
          </a:xfrm>
          <a:prstGeom prst="rect">
            <a:avLst/>
          </a:prstGeom>
          <a:noFill/>
        </p:spPr>
        <p:txBody>
          <a:bodyPr wrap="square" rtlCol="0">
            <a:spAutoFit/>
          </a:bodyPr>
          <a:lstStyle/>
          <a:p>
            <a:pPr lvl="0" algn="l">
              <a:defRPr/>
            </a:pPr>
            <a:r>
              <a:rPr lang="zh-CN" altLang="en-US" sz="2400" b="1" dirty="0">
                <a:solidFill>
                  <a:srgbClr val="11378C"/>
                </a:solidFill>
                <a:latin typeface="思源黑体 CN Heavy" panose="020B0A00000000000000" charset="-122"/>
                <a:ea typeface="思源黑体 CN Heavy" panose="020B0A00000000000000" charset="-122"/>
              </a:rPr>
              <a:t>请输入您的标题</a:t>
            </a:r>
            <a:endParaRPr lang="zh-CN" altLang="en-US" sz="2400" b="1" dirty="0">
              <a:solidFill>
                <a:srgbClr val="11378C"/>
              </a:solidFill>
              <a:latin typeface="思源黑体 CN Heavy" panose="020B0A00000000000000" charset="-122"/>
              <a:ea typeface="思源黑体 CN Heavy" panose="020B0A00000000000000" charset="-122"/>
            </a:endParaRPr>
          </a:p>
        </p:txBody>
      </p:sp>
      <p:pic>
        <p:nvPicPr>
          <p:cNvPr id="3" name="F35B0BEE-F18A-47BB-8FCB-E00DA2F2635D-2" descr="C:/Users/ASUS/AppData/Local/Temp/wpp.EEGmjewpp"/>
          <p:cNvPicPr>
            <a:picLocks noChangeAspect="1"/>
          </p:cNvPicPr>
          <p:nvPr/>
        </p:nvPicPr>
        <p:blipFill>
          <a:blip r:embed="rId2"/>
          <a:stretch>
            <a:fillRect/>
          </a:stretch>
        </p:blipFill>
        <p:spPr>
          <a:xfrm>
            <a:off x="1056640" y="4445"/>
            <a:ext cx="4335145" cy="6856730"/>
          </a:xfrm>
          <a:prstGeom prst="rect">
            <a:avLst/>
          </a:prstGeom>
        </p:spPr>
      </p:pic>
      <p:pic>
        <p:nvPicPr>
          <p:cNvPr id="105" name="图片 104" descr="玉兰花导航图标"/>
          <p:cNvPicPr>
            <a:picLocks noChangeAspect="1"/>
          </p:cNvPicPr>
          <p:nvPr>
            <p:custDataLst>
              <p:tags r:id="rId3"/>
            </p:custDataLst>
          </p:nvPr>
        </p:nvPicPr>
        <p:blipFill>
          <a:blip r:embed="rId4"/>
          <a:srcRect l="4832" t="23394" r="69200" b="29323"/>
          <a:stretch>
            <a:fillRect/>
          </a:stretch>
        </p:blipFill>
        <p:spPr>
          <a:xfrm>
            <a:off x="5631180" y="220980"/>
            <a:ext cx="526415" cy="480060"/>
          </a:xfrm>
          <a:prstGeom prst="rect">
            <a:avLst/>
          </a:prstGeom>
        </p:spPr>
      </p:pic>
      <p:sp>
        <p:nvSpPr>
          <p:cNvPr id="8" name="文本框 7"/>
          <p:cNvSpPr txBox="1"/>
          <p:nvPr/>
        </p:nvSpPr>
        <p:spPr>
          <a:xfrm flipH="1">
            <a:off x="6364605" y="301244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9" name="文本框 8"/>
          <p:cNvSpPr txBox="1"/>
          <p:nvPr/>
        </p:nvSpPr>
        <p:spPr>
          <a:xfrm flipH="1">
            <a:off x="6434594" y="2419186"/>
            <a:ext cx="3191710" cy="645160"/>
          </a:xfrm>
          <a:prstGeom prst="rect">
            <a:avLst/>
          </a:prstGeom>
          <a:noFill/>
        </p:spPr>
        <p:txBody>
          <a:bodyPr wrap="square" rtlCol="0">
            <a:spAutoFit/>
          </a:bodyPr>
          <a:lstStyle/>
          <a:p>
            <a:pPr lvl="0" algn="l">
              <a:buClrTx/>
              <a:buSzTx/>
              <a:buFontTx/>
            </a:pPr>
            <a:r>
              <a:rPr lang="zh-CN" altLang="en-US" sz="2400" b="1" dirty="0">
                <a:solidFill>
                  <a:srgbClr val="11378C"/>
                </a:solidFill>
                <a:latin typeface="思源黑体 CN Heavy" panose="020B0A00000000000000" charset="-122"/>
                <a:ea typeface="思源黑体 CN Heavy" panose="020B0A00000000000000" charset="-122"/>
                <a:sym typeface="+mn-ea"/>
              </a:rPr>
              <a:t>添加副标题</a:t>
            </a:r>
            <a:endParaRPr lang="zh-CN" altLang="en-US" sz="2400" b="1" dirty="0">
              <a:solidFill>
                <a:srgbClr val="11378C"/>
              </a:solidFill>
              <a:latin typeface="思源黑体 CN Heavy" panose="020B0A00000000000000" charset="-122"/>
              <a:ea typeface="思源黑体 CN Heavy" panose="020B0A00000000000000" charset="-122"/>
              <a:sym typeface="+mn-ea"/>
            </a:endParaRPr>
          </a:p>
        </p:txBody>
      </p:sp>
      <p:grpSp>
        <p:nvGrpSpPr>
          <p:cNvPr id="14" name="组合 13"/>
          <p:cNvGrpSpPr/>
          <p:nvPr/>
        </p:nvGrpSpPr>
        <p:grpSpPr>
          <a:xfrm>
            <a:off x="10802130" y="5904547"/>
            <a:ext cx="915194" cy="220840"/>
            <a:chOff x="820616" y="5088836"/>
            <a:chExt cx="1675354" cy="404270"/>
          </a:xfrm>
          <a:solidFill>
            <a:srgbClr val="E9AECE"/>
          </a:solidFill>
        </p:grpSpPr>
        <p:sp>
          <p:nvSpPr>
            <p:cNvPr id="15" name="平行四边形 14"/>
            <p:cNvSpPr/>
            <p:nvPr/>
          </p:nvSpPr>
          <p:spPr>
            <a:xfrm>
              <a:off x="82061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6" name="平行四边形 15"/>
            <p:cNvSpPr/>
            <p:nvPr/>
          </p:nvSpPr>
          <p:spPr>
            <a:xfrm>
              <a:off x="115854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7" name="平行四边形 16"/>
            <p:cNvSpPr/>
            <p:nvPr/>
          </p:nvSpPr>
          <p:spPr>
            <a:xfrm>
              <a:off x="149647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8" name="平行四边形 17"/>
            <p:cNvSpPr/>
            <p:nvPr/>
          </p:nvSpPr>
          <p:spPr>
            <a:xfrm>
              <a:off x="183440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3" name="平行四边形 22"/>
            <p:cNvSpPr/>
            <p:nvPr/>
          </p:nvSpPr>
          <p:spPr>
            <a:xfrm>
              <a:off x="217233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35" name="文本框 34"/>
          <p:cNvSpPr txBox="1"/>
          <p:nvPr>
            <p:custDataLst>
              <p:tags r:id="rId1"/>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 name="文本框 1"/>
          <p:cNvSpPr txBox="1"/>
          <p:nvPr>
            <p:custDataLst>
              <p:tags r:id="rId2"/>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
        <p:nvSpPr>
          <p:cNvPr id="151" name="矩形: 圆角 50"/>
          <p:cNvSpPr/>
          <p:nvPr>
            <p:custDataLst>
              <p:tags r:id="rId3"/>
            </p:custDataLst>
          </p:nvPr>
        </p:nvSpPr>
        <p:spPr>
          <a:xfrm>
            <a:off x="566700" y="40615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2" name="矩形 151"/>
          <p:cNvSpPr/>
          <p:nvPr>
            <p:custDataLst>
              <p:tags r:id="rId4"/>
            </p:custDataLst>
          </p:nvPr>
        </p:nvSpPr>
        <p:spPr>
          <a:xfrm>
            <a:off x="605790" y="44005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3" name="矩形: 圆角 50"/>
          <p:cNvSpPr/>
          <p:nvPr>
            <p:custDataLst>
              <p:tags r:id="rId5"/>
            </p:custDataLst>
          </p:nvPr>
        </p:nvSpPr>
        <p:spPr>
          <a:xfrm>
            <a:off x="2747925" y="16866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4" name="矩形 3"/>
          <p:cNvSpPr/>
          <p:nvPr>
            <p:custDataLst>
              <p:tags r:id="rId6"/>
            </p:custDataLst>
          </p:nvPr>
        </p:nvSpPr>
        <p:spPr>
          <a:xfrm>
            <a:off x="2787015" y="20256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5" name="矩形: 圆角 50"/>
          <p:cNvSpPr/>
          <p:nvPr>
            <p:custDataLst>
              <p:tags r:id="rId7"/>
            </p:custDataLst>
          </p:nvPr>
        </p:nvSpPr>
        <p:spPr>
          <a:xfrm>
            <a:off x="6976390" y="16866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6" name="矩形 5"/>
          <p:cNvSpPr/>
          <p:nvPr>
            <p:custDataLst>
              <p:tags r:id="rId8"/>
            </p:custDataLst>
          </p:nvPr>
        </p:nvSpPr>
        <p:spPr>
          <a:xfrm>
            <a:off x="7015480" y="20256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7" name="矩形: 圆角 50"/>
          <p:cNvSpPr/>
          <p:nvPr>
            <p:custDataLst>
              <p:tags r:id="rId9"/>
            </p:custDataLst>
          </p:nvPr>
        </p:nvSpPr>
        <p:spPr>
          <a:xfrm>
            <a:off x="9233180" y="406215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8" name="矩形 7"/>
          <p:cNvSpPr/>
          <p:nvPr>
            <p:custDataLst>
              <p:tags r:id="rId10"/>
            </p:custDataLst>
          </p:nvPr>
        </p:nvSpPr>
        <p:spPr>
          <a:xfrm>
            <a:off x="9272270" y="4401185"/>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pic>
        <p:nvPicPr>
          <p:cNvPr id="16" name="图片 15" descr="玉兰花白色"/>
          <p:cNvPicPr>
            <a:picLocks noChangeAspect="1"/>
          </p:cNvPicPr>
          <p:nvPr/>
        </p:nvPicPr>
        <p:blipFill>
          <a:blip r:embed="rId11"/>
          <a:srcRect l="11880" t="21919" r="66092" b="32264"/>
          <a:stretch>
            <a:fillRect/>
          </a:stretch>
        </p:blipFill>
        <p:spPr>
          <a:xfrm>
            <a:off x="3060065" y="4844415"/>
            <a:ext cx="476885" cy="496570"/>
          </a:xfrm>
          <a:prstGeom prst="rect">
            <a:avLst/>
          </a:prstGeom>
        </p:spPr>
      </p:pic>
      <p:pic>
        <p:nvPicPr>
          <p:cNvPr id="17" name="图片 16" descr="玉兰花白色"/>
          <p:cNvPicPr>
            <a:picLocks noChangeAspect="1"/>
          </p:cNvPicPr>
          <p:nvPr/>
        </p:nvPicPr>
        <p:blipFill>
          <a:blip r:embed="rId11"/>
          <a:srcRect l="11880" t="21919" r="66092" b="32264"/>
          <a:stretch>
            <a:fillRect/>
          </a:stretch>
        </p:blipFill>
        <p:spPr>
          <a:xfrm>
            <a:off x="4726305" y="3368675"/>
            <a:ext cx="476885" cy="496570"/>
          </a:xfrm>
          <a:prstGeom prst="rect">
            <a:avLst/>
          </a:prstGeom>
        </p:spPr>
      </p:pic>
      <p:pic>
        <p:nvPicPr>
          <p:cNvPr id="18" name="图片 17" descr="玉兰花白色"/>
          <p:cNvPicPr>
            <a:picLocks noChangeAspect="1"/>
          </p:cNvPicPr>
          <p:nvPr/>
        </p:nvPicPr>
        <p:blipFill>
          <a:blip r:embed="rId11"/>
          <a:srcRect l="11880" t="21919" r="66092" b="32264"/>
          <a:stretch>
            <a:fillRect/>
          </a:stretch>
        </p:blipFill>
        <p:spPr>
          <a:xfrm>
            <a:off x="6807200" y="3368675"/>
            <a:ext cx="476885" cy="496570"/>
          </a:xfrm>
          <a:prstGeom prst="rect">
            <a:avLst/>
          </a:prstGeom>
        </p:spPr>
      </p:pic>
      <p:pic>
        <p:nvPicPr>
          <p:cNvPr id="19" name="图片 18" descr="玉兰花白色"/>
          <p:cNvPicPr>
            <a:picLocks noChangeAspect="1"/>
          </p:cNvPicPr>
          <p:nvPr/>
        </p:nvPicPr>
        <p:blipFill>
          <a:blip r:embed="rId11"/>
          <a:srcRect l="11880" t="21919" r="66092" b="32264"/>
          <a:stretch>
            <a:fillRect/>
          </a:stretch>
        </p:blipFill>
        <p:spPr>
          <a:xfrm>
            <a:off x="8425815" y="4844415"/>
            <a:ext cx="476885" cy="496570"/>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13" name="圆角矩形 4"/>
          <p:cNvSpPr/>
          <p:nvPr>
            <p:custDataLst>
              <p:tags r:id="rId2"/>
            </p:custDataLst>
          </p:nvPr>
        </p:nvSpPr>
        <p:spPr>
          <a:xfrm>
            <a:off x="397510" y="1289050"/>
            <a:ext cx="11181715" cy="4810760"/>
          </a:xfrm>
          <a:prstGeom prst="roundRect">
            <a:avLst>
              <a:gd name="adj" fmla="val 3963"/>
            </a:avLst>
          </a:prstGeom>
          <a:solidFill>
            <a:srgbClr val="FFFFFF"/>
          </a:solidFill>
          <a:ln>
            <a:solidFill>
              <a:srgbClr val="E9AECE"/>
            </a:solidFill>
          </a:ln>
          <a:effectLst>
            <a:outerShdw blurRad="38100" dist="12700" dir="2700000" algn="tl" rotWithShape="0">
              <a:srgbClr val="153B95">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22" name="文本框 21"/>
          <p:cNvSpPr txBox="1"/>
          <p:nvPr>
            <p:custDataLst>
              <p:tags r:id="rId3"/>
            </p:custDataLst>
          </p:nvPr>
        </p:nvSpPr>
        <p:spPr>
          <a:xfrm>
            <a:off x="1692275" y="17710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6" name="文本框 15"/>
          <p:cNvSpPr txBox="1"/>
          <p:nvPr/>
        </p:nvSpPr>
        <p:spPr>
          <a:xfrm>
            <a:off x="1388664" y="1505436"/>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17" name="文本框 16"/>
          <p:cNvSpPr txBox="1"/>
          <p:nvPr/>
        </p:nvSpPr>
        <p:spPr>
          <a:xfrm>
            <a:off x="1388664" y="1964331"/>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2" name="文本框 1"/>
          <p:cNvSpPr txBox="1"/>
          <p:nvPr/>
        </p:nvSpPr>
        <p:spPr>
          <a:xfrm>
            <a:off x="1378504" y="2981176"/>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3" name="文本框 2"/>
          <p:cNvSpPr txBox="1"/>
          <p:nvPr/>
        </p:nvSpPr>
        <p:spPr>
          <a:xfrm>
            <a:off x="1378504" y="337847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5" name="文本框 4"/>
          <p:cNvSpPr txBox="1"/>
          <p:nvPr/>
        </p:nvSpPr>
        <p:spPr>
          <a:xfrm>
            <a:off x="1378504" y="4421991"/>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6" name="文本框 5"/>
          <p:cNvSpPr txBox="1"/>
          <p:nvPr/>
        </p:nvSpPr>
        <p:spPr>
          <a:xfrm>
            <a:off x="1378504" y="488088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graphicFrame>
        <p:nvGraphicFramePr>
          <p:cNvPr id="8" name="图表 7"/>
          <p:cNvGraphicFramePr/>
          <p:nvPr>
            <p:custDataLst>
              <p:tags r:id="rId4"/>
            </p:custDataLst>
          </p:nvPr>
        </p:nvGraphicFramePr>
        <p:xfrm>
          <a:off x="6092190" y="1289685"/>
          <a:ext cx="5553075" cy="4604385"/>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custDataLst>
              <p:tags r:id="rId5"/>
            </p:custDataLst>
          </p:nvPr>
        </p:nvSpPr>
        <p:spPr>
          <a:xfrm>
            <a:off x="7268764" y="1448921"/>
            <a:ext cx="2740952" cy="368300"/>
          </a:xfrm>
          <a:prstGeom prst="rect">
            <a:avLst/>
          </a:prstGeom>
          <a:noFill/>
        </p:spPr>
        <p:txBody>
          <a:bodyPr wrap="square" rtlCol="0">
            <a:spAutoFit/>
          </a:bodyPr>
          <a:lstStyle/>
          <a:p>
            <a:pPr algn="ctr"/>
            <a:r>
              <a:rPr lang="zh-CN" altLang="en-US" b="1" dirty="0">
                <a:solidFill>
                  <a:srgbClr val="23449B"/>
                </a:solidFill>
                <a:latin typeface="微软雅黑" panose="020B0503020204020204" charset="-122"/>
                <a:ea typeface="微软雅黑" panose="020B0503020204020204" charset="-122"/>
              </a:rPr>
              <a:t>请输入图表标题</a:t>
            </a:r>
            <a:endParaRPr lang="zh-CN" altLang="en-US" b="1" dirty="0">
              <a:solidFill>
                <a:srgbClr val="23449B"/>
              </a:solidFill>
              <a:latin typeface="微软雅黑" panose="020B0503020204020204" charset="-122"/>
              <a:ea typeface="微软雅黑" panose="020B0503020204020204" charset="-122"/>
            </a:endParaRPr>
          </a:p>
        </p:txBody>
      </p:sp>
      <p:sp>
        <p:nvSpPr>
          <p:cNvPr id="4" name="文本框 3"/>
          <p:cNvSpPr txBox="1"/>
          <p:nvPr>
            <p:custDataLst>
              <p:tags r:id="rId6"/>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pic>
        <p:nvPicPr>
          <p:cNvPr id="7" name="图片 6" descr="玉兰花导航线描"/>
          <p:cNvPicPr>
            <a:picLocks noChangeAspect="1"/>
          </p:cNvPicPr>
          <p:nvPr/>
        </p:nvPicPr>
        <p:blipFill>
          <a:blip r:embed="rId7"/>
          <a:srcRect l="8315" t="47248" r="66476" b="7604"/>
          <a:stretch>
            <a:fillRect/>
          </a:stretch>
        </p:blipFill>
        <p:spPr>
          <a:xfrm>
            <a:off x="683260" y="1449070"/>
            <a:ext cx="753110" cy="674370"/>
          </a:xfrm>
          <a:prstGeom prst="rect">
            <a:avLst/>
          </a:prstGeom>
        </p:spPr>
      </p:pic>
      <p:pic>
        <p:nvPicPr>
          <p:cNvPr id="9" name="图片 8" descr="玉兰花导航线描"/>
          <p:cNvPicPr>
            <a:picLocks noChangeAspect="1"/>
          </p:cNvPicPr>
          <p:nvPr/>
        </p:nvPicPr>
        <p:blipFill>
          <a:blip r:embed="rId7"/>
          <a:srcRect l="67926" t="50351" r="6865" b="4501"/>
          <a:stretch>
            <a:fillRect/>
          </a:stretch>
        </p:blipFill>
        <p:spPr>
          <a:xfrm>
            <a:off x="683260" y="2860040"/>
            <a:ext cx="753110" cy="674370"/>
          </a:xfrm>
          <a:prstGeom prst="rect">
            <a:avLst/>
          </a:prstGeom>
        </p:spPr>
      </p:pic>
      <p:pic>
        <p:nvPicPr>
          <p:cNvPr id="11" name="图片 10" descr="玉兰花导航线描"/>
          <p:cNvPicPr>
            <a:picLocks noChangeAspect="1"/>
          </p:cNvPicPr>
          <p:nvPr/>
        </p:nvPicPr>
        <p:blipFill>
          <a:blip r:embed="rId7"/>
          <a:srcRect l="8315" t="47248" r="66476" b="7604"/>
          <a:stretch>
            <a:fillRect/>
          </a:stretch>
        </p:blipFill>
        <p:spPr>
          <a:xfrm>
            <a:off x="683260" y="4345305"/>
            <a:ext cx="753110" cy="674370"/>
          </a:xfrm>
          <a:prstGeom prst="rect">
            <a:avLst/>
          </a:prstGeom>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13" name="圆角矩形 4"/>
          <p:cNvSpPr/>
          <p:nvPr>
            <p:custDataLst>
              <p:tags r:id="rId2"/>
            </p:custDataLst>
          </p:nvPr>
        </p:nvSpPr>
        <p:spPr>
          <a:xfrm>
            <a:off x="5251450" y="1289050"/>
            <a:ext cx="6327775" cy="4810760"/>
          </a:xfrm>
          <a:prstGeom prst="roundRect">
            <a:avLst>
              <a:gd name="adj" fmla="val 3963"/>
            </a:avLst>
          </a:prstGeom>
          <a:solidFill>
            <a:srgbClr val="FFFFFF"/>
          </a:solidFill>
          <a:ln>
            <a:solidFill>
              <a:srgbClr val="EC8EB9"/>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graphicFrame>
        <p:nvGraphicFramePr>
          <p:cNvPr id="18" name="图表 17"/>
          <p:cNvGraphicFramePr/>
          <p:nvPr>
            <p:custDataLst>
              <p:tags r:id="rId3"/>
            </p:custDataLst>
          </p:nvPr>
        </p:nvGraphicFramePr>
        <p:xfrm>
          <a:off x="5561965" y="1397635"/>
          <a:ext cx="5730240" cy="4496435"/>
        </p:xfrm>
        <a:graphic>
          <a:graphicData uri="http://schemas.openxmlformats.org/drawingml/2006/chart">
            <c:chart xmlns:c="http://schemas.openxmlformats.org/drawingml/2006/chart" xmlns:r="http://schemas.openxmlformats.org/officeDocument/2006/relationships" r:id="rId1"/>
          </a:graphicData>
        </a:graphic>
      </p:graphicFrame>
      <p:sp>
        <p:nvSpPr>
          <p:cNvPr id="16" name="文本框 15"/>
          <p:cNvSpPr txBox="1"/>
          <p:nvPr>
            <p:custDataLst>
              <p:tags r:id="rId4"/>
            </p:custDataLst>
          </p:nvPr>
        </p:nvSpPr>
        <p:spPr>
          <a:xfrm>
            <a:off x="1388664" y="1505436"/>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17" name="文本框 16"/>
          <p:cNvSpPr txBox="1"/>
          <p:nvPr>
            <p:custDataLst>
              <p:tags r:id="rId5"/>
            </p:custDataLst>
          </p:nvPr>
        </p:nvSpPr>
        <p:spPr>
          <a:xfrm>
            <a:off x="1388664" y="1964331"/>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2" name="文本框 1"/>
          <p:cNvSpPr txBox="1"/>
          <p:nvPr>
            <p:custDataLst>
              <p:tags r:id="rId6"/>
            </p:custDataLst>
          </p:nvPr>
        </p:nvSpPr>
        <p:spPr>
          <a:xfrm>
            <a:off x="1378504" y="2981176"/>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3" name="文本框 2"/>
          <p:cNvSpPr txBox="1"/>
          <p:nvPr>
            <p:custDataLst>
              <p:tags r:id="rId7"/>
            </p:custDataLst>
          </p:nvPr>
        </p:nvSpPr>
        <p:spPr>
          <a:xfrm>
            <a:off x="1378504" y="337847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5" name="文本框 4"/>
          <p:cNvSpPr txBox="1"/>
          <p:nvPr>
            <p:custDataLst>
              <p:tags r:id="rId8"/>
            </p:custDataLst>
          </p:nvPr>
        </p:nvSpPr>
        <p:spPr>
          <a:xfrm>
            <a:off x="1378504" y="4421991"/>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6" name="文本框 5"/>
          <p:cNvSpPr txBox="1"/>
          <p:nvPr>
            <p:custDataLst>
              <p:tags r:id="rId9"/>
            </p:custDataLst>
          </p:nvPr>
        </p:nvSpPr>
        <p:spPr>
          <a:xfrm>
            <a:off x="1378504" y="488088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4" name="文本框 3"/>
          <p:cNvSpPr txBox="1"/>
          <p:nvPr>
            <p:custDataLst>
              <p:tags r:id="rId10"/>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pic>
        <p:nvPicPr>
          <p:cNvPr id="7" name="图片 6" descr="玉兰花导航线描"/>
          <p:cNvPicPr>
            <a:picLocks noChangeAspect="1"/>
          </p:cNvPicPr>
          <p:nvPr/>
        </p:nvPicPr>
        <p:blipFill>
          <a:blip r:embed="rId11"/>
          <a:srcRect l="8315" t="47248" r="66476" b="7604"/>
          <a:stretch>
            <a:fillRect/>
          </a:stretch>
        </p:blipFill>
        <p:spPr>
          <a:xfrm>
            <a:off x="683260" y="1449070"/>
            <a:ext cx="753110" cy="674370"/>
          </a:xfrm>
          <a:prstGeom prst="rect">
            <a:avLst/>
          </a:prstGeom>
        </p:spPr>
      </p:pic>
      <p:pic>
        <p:nvPicPr>
          <p:cNvPr id="9" name="图片 8" descr="玉兰花导航线描"/>
          <p:cNvPicPr>
            <a:picLocks noChangeAspect="1"/>
          </p:cNvPicPr>
          <p:nvPr/>
        </p:nvPicPr>
        <p:blipFill>
          <a:blip r:embed="rId11"/>
          <a:srcRect l="67926" t="50351" r="6865" b="4501"/>
          <a:stretch>
            <a:fillRect/>
          </a:stretch>
        </p:blipFill>
        <p:spPr>
          <a:xfrm>
            <a:off x="683260" y="2860040"/>
            <a:ext cx="753110" cy="674370"/>
          </a:xfrm>
          <a:prstGeom prst="rect">
            <a:avLst/>
          </a:prstGeom>
        </p:spPr>
      </p:pic>
      <p:pic>
        <p:nvPicPr>
          <p:cNvPr id="11" name="图片 10" descr="玉兰花导航线描"/>
          <p:cNvPicPr>
            <a:picLocks noChangeAspect="1"/>
          </p:cNvPicPr>
          <p:nvPr/>
        </p:nvPicPr>
        <p:blipFill>
          <a:blip r:embed="rId11"/>
          <a:srcRect l="8315" t="47248" r="66476" b="7604"/>
          <a:stretch>
            <a:fillRect/>
          </a:stretch>
        </p:blipFill>
        <p:spPr>
          <a:xfrm>
            <a:off x="683260" y="4345305"/>
            <a:ext cx="753110" cy="674370"/>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22" name="文本框 21"/>
          <p:cNvSpPr txBox="1"/>
          <p:nvPr>
            <p:custDataLst>
              <p:tags r:id="rId2"/>
            </p:custDataLst>
          </p:nvPr>
        </p:nvSpPr>
        <p:spPr>
          <a:xfrm>
            <a:off x="151955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3" name="文本框 22"/>
          <p:cNvSpPr txBox="1"/>
          <p:nvPr>
            <p:custDataLst>
              <p:tags r:id="rId3"/>
            </p:custDataLst>
          </p:nvPr>
        </p:nvSpPr>
        <p:spPr>
          <a:xfrm>
            <a:off x="384492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4" name="文本框 23"/>
          <p:cNvSpPr txBox="1"/>
          <p:nvPr>
            <p:custDataLst>
              <p:tags r:id="rId4"/>
            </p:custDataLst>
          </p:nvPr>
        </p:nvSpPr>
        <p:spPr>
          <a:xfrm>
            <a:off x="6243320"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3" name="圆角矩形 4"/>
          <p:cNvSpPr/>
          <p:nvPr>
            <p:custDataLst>
              <p:tags r:id="rId5"/>
            </p:custDataLst>
          </p:nvPr>
        </p:nvSpPr>
        <p:spPr>
          <a:xfrm>
            <a:off x="582295" y="1607185"/>
            <a:ext cx="10791190" cy="3608070"/>
          </a:xfrm>
          <a:prstGeom prst="roundRect">
            <a:avLst>
              <a:gd name="adj" fmla="val 3963"/>
            </a:avLst>
          </a:prstGeom>
          <a:solidFill>
            <a:srgbClr val="FFFFFF"/>
          </a:solidFill>
          <a:ln>
            <a:solidFill>
              <a:srgbClr val="E9AECE"/>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5" name="正文"/>
          <p:cNvSpPr txBox="1"/>
          <p:nvPr>
            <p:custDataLst>
              <p:tags r:id="rId6"/>
            </p:custDataLst>
          </p:nvPr>
        </p:nvSpPr>
        <p:spPr>
          <a:xfrm>
            <a:off x="4695825" y="1097280"/>
            <a:ext cx="2677795" cy="421640"/>
          </a:xfrm>
          <a:prstGeom prst="rect">
            <a:avLst/>
          </a:prstGeom>
          <a:ln>
            <a:noFill/>
            <a:prstDash val="sysDash"/>
          </a:ln>
        </p:spPr>
        <p:txBody>
          <a:bodyPr vert="horz" lIns="90000" tIns="46800" rIns="90000" bIns="4680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请输入图表标题</a:t>
            </a:r>
            <a:endParaRPr lang="zh-CN" altLang="en-US" b="1" spc="130" dirty="0">
              <a:ln>
                <a:noFill/>
                <a:prstDash val="sysDot"/>
              </a:ln>
              <a:solidFill>
                <a:srgbClr val="23449B"/>
              </a:solidFill>
              <a:latin typeface="微软雅黑" panose="020B0503020204020204" charset="-122"/>
              <a:sym typeface="+mn-ea"/>
            </a:endParaRPr>
          </a:p>
        </p:txBody>
      </p:sp>
      <p:graphicFrame>
        <p:nvGraphicFramePr>
          <p:cNvPr id="7" name="图表 6" descr="7b0a202020202263686172745265734964223a20223230343736313638220a7d0a"/>
          <p:cNvGraphicFramePr/>
          <p:nvPr>
            <p:custDataLst>
              <p:tags r:id="rId7"/>
            </p:custDataLst>
          </p:nvPr>
        </p:nvGraphicFramePr>
        <p:xfrm>
          <a:off x="1315085" y="1894840"/>
          <a:ext cx="9439910" cy="3068955"/>
        </p:xfrm>
        <a:graphic>
          <a:graphicData uri="http://schemas.openxmlformats.org/drawingml/2006/chart">
            <c:chart xmlns:c="http://schemas.openxmlformats.org/drawingml/2006/chart" xmlns:r="http://schemas.openxmlformats.org/officeDocument/2006/relationships" r:id="rId1"/>
          </a:graphicData>
        </a:graphic>
      </p:graphicFrame>
      <p:sp>
        <p:nvSpPr>
          <p:cNvPr id="8" name="Title 6"/>
          <p:cNvSpPr txBox="1"/>
          <p:nvPr>
            <p:custDataLst>
              <p:tags r:id="rId8"/>
            </p:custDataLst>
          </p:nvPr>
        </p:nvSpPr>
        <p:spPr>
          <a:xfrm>
            <a:off x="477520" y="5417185"/>
            <a:ext cx="10895965" cy="836295"/>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altLang="en-US" sz="1800" spc="18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rPr>
              <a:t>请您在此输入图表解释说明文字。请您在此输入图表解释说明文字。</a:t>
            </a:r>
            <a:endParaRPr lang="zh-CN" altLang="en-US" sz="1800" spc="18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endParaRPr>
          </a:p>
          <a:p>
            <a:pPr lvl="0" indent="0" algn="l" fontAlgn="auto">
              <a:lnSpc>
                <a:spcPct val="120000"/>
              </a:lnSpc>
              <a:spcBef>
                <a:spcPts val="0"/>
              </a:spcBef>
              <a:spcAft>
                <a:spcPts val="800"/>
              </a:spcAft>
              <a:buSzPct val="100000"/>
              <a:buFont typeface="Wingdings" panose="05000000000000000000" charset="0"/>
            </a:pPr>
            <a:endParaRPr lang="zh-CN" altLang="en-US" sz="1800" spc="180" dirty="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endParaRPr>
          </a:p>
        </p:txBody>
      </p:sp>
      <p:sp>
        <p:nvSpPr>
          <p:cNvPr id="2" name="文本框 1"/>
          <p:cNvSpPr txBox="1"/>
          <p:nvPr>
            <p:custDataLst>
              <p:tags r:id="rId9"/>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werpoint template design by DAJU_PPT正版来源小红书大橘PPT微信DAJU_PPT请勿抄袭搬运！盗版必究！"/>
          <p:cNvSpPr/>
          <p:nvPr>
            <p:custDataLst>
              <p:tags r:id="rId1"/>
            </p:custDataLst>
          </p:nvPr>
        </p:nvSpPr>
        <p:spPr>
          <a:xfrm>
            <a:off x="5447665" y="85725"/>
            <a:ext cx="1271270" cy="1271270"/>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20240704校徽"/>
          <p:cNvPicPr>
            <a:picLocks noChangeAspect="1"/>
          </p:cNvPicPr>
          <p:nvPr/>
        </p:nvPicPr>
        <p:blipFill>
          <a:blip r:embed="rId2"/>
          <a:srcRect l="-833" t="17979" r="71531" b="17360"/>
          <a:stretch>
            <a:fillRect/>
          </a:stretch>
        </p:blipFill>
        <p:spPr>
          <a:xfrm>
            <a:off x="5432425" y="85725"/>
            <a:ext cx="1308100" cy="1287145"/>
          </a:xfrm>
          <a:prstGeom prst="rect">
            <a:avLst/>
          </a:prstGeom>
        </p:spPr>
      </p:pic>
      <p:sp>
        <p:nvSpPr>
          <p:cNvPr id="3" name="文本框 2"/>
          <p:cNvSpPr txBox="1"/>
          <p:nvPr userDrawn="1">
            <p:custDataLst>
              <p:tags r:id="rId3"/>
            </p:custDataLst>
          </p:nvPr>
        </p:nvSpPr>
        <p:spPr>
          <a:xfrm>
            <a:off x="2264410" y="4060190"/>
            <a:ext cx="7663180" cy="1014730"/>
          </a:xfrm>
          <a:prstGeom prst="rect">
            <a:avLst/>
          </a:prstGeom>
          <a:noFill/>
        </p:spPr>
        <p:txBody>
          <a:bodyPr wrap="square" rtlCol="0">
            <a:spAutoFit/>
          </a:bodyPr>
          <a:lstStyle/>
          <a:p>
            <a:pPr algn="ctr"/>
            <a:r>
              <a:rPr lang="zh-CN" altLang="en-US" sz="6000" b="1">
                <a:gradFill>
                  <a:gsLst>
                    <a:gs pos="0">
                      <a:srgbClr val="7B32B2"/>
                    </a:gs>
                    <a:gs pos="100000">
                      <a:srgbClr val="401A5D"/>
                    </a:gs>
                  </a:gsLst>
                  <a:lin scaled="0"/>
                </a:gradFill>
                <a:latin typeface="方正小标宋_GBK" panose="03000509000000000000" charset="-122"/>
                <a:ea typeface="方正小标宋_GBK" panose="03000509000000000000" charset="-122"/>
              </a:rPr>
              <a:t>极简风青春活动版</a:t>
            </a:r>
            <a:endParaRPr lang="zh-CN" altLang="en-US" sz="6000" b="1">
              <a:gradFill>
                <a:gsLst>
                  <a:gs pos="0">
                    <a:srgbClr val="7B32B2"/>
                  </a:gs>
                  <a:gs pos="100000">
                    <a:srgbClr val="401A5D"/>
                  </a:gs>
                </a:gsLst>
                <a:lin scaled="0"/>
              </a:gradFill>
              <a:latin typeface="方正小标宋_GBK" panose="03000509000000000000" charset="-122"/>
              <a:ea typeface="方正小标宋_GBK" panose="03000509000000000000" charset="-122"/>
            </a:endParaRPr>
          </a:p>
        </p:txBody>
      </p:sp>
      <p:sp>
        <p:nvSpPr>
          <p:cNvPr id="4" name="文本框 3"/>
          <p:cNvSpPr txBox="1"/>
          <p:nvPr>
            <p:custDataLst>
              <p:tags r:id="rId4"/>
            </p:custDataLst>
          </p:nvPr>
        </p:nvSpPr>
        <p:spPr>
          <a:xfrm>
            <a:off x="4658360" y="5199380"/>
            <a:ext cx="2875280" cy="1052195"/>
          </a:xfrm>
          <a:prstGeom prst="rect">
            <a:avLst/>
          </a:prstGeom>
          <a:noFill/>
        </p:spPr>
        <p:txBody>
          <a:bodyPr wrap="square" rtlCol="0">
            <a:noAutofit/>
          </a:bodyPr>
          <a:lstStyle/>
          <a:p>
            <a:pPr algn="ctr">
              <a:lnSpc>
                <a:spcPct val="130000"/>
              </a:lnSpc>
            </a:pPr>
            <a:r>
              <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rPr>
              <a:t>西南大学</a:t>
            </a:r>
            <a:endPar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endParaRPr>
          </a:p>
          <a:p>
            <a:pPr algn="ctr">
              <a:lnSpc>
                <a:spcPct val="130000"/>
              </a:lnSpc>
            </a:pPr>
            <a:r>
              <a:rPr lang="en-US" altLang="zh-CN" sz="2400" b="1" dirty="0">
                <a:solidFill>
                  <a:srgbClr val="D971AC"/>
                </a:solidFill>
                <a:latin typeface="方正小标宋_GBK" panose="03000509000000000000" charset="-122"/>
                <a:ea typeface="方正小标宋_GBK" panose="03000509000000000000" charset="-122"/>
                <a:cs typeface="方正小标宋_GBK" panose="03000509000000000000" charset="-122"/>
              </a:rPr>
              <a:t>2024</a:t>
            </a:r>
            <a:r>
              <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rPr>
              <a:t>年</a:t>
            </a:r>
            <a:r>
              <a:rPr lang="en-US" altLang="zh-CN" sz="2400" b="1" dirty="0">
                <a:solidFill>
                  <a:srgbClr val="D971AC"/>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rPr>
              <a:t>月</a:t>
            </a:r>
            <a:r>
              <a:rPr lang="en-US" altLang="zh-CN" sz="2400" b="1" dirty="0">
                <a:solidFill>
                  <a:srgbClr val="D971AC"/>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rPr>
              <a:t>日</a:t>
            </a:r>
            <a:endParaRPr lang="zh-CN" altLang="en-US" sz="2400" b="1" dirty="0">
              <a:solidFill>
                <a:srgbClr val="D971AC"/>
              </a:solidFill>
              <a:latin typeface="方正小标宋_GBK" panose="03000509000000000000" charset="-122"/>
              <a:ea typeface="方正小标宋_GBK" panose="03000509000000000000" charset="-122"/>
              <a:cs typeface="方正小标宋_GBK" panose="03000509000000000000"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8" name="圆角矩形 4"/>
          <p:cNvSpPr/>
          <p:nvPr>
            <p:custDataLst>
              <p:tags r:id="rId3"/>
            </p:custDataLst>
          </p:nvPr>
        </p:nvSpPr>
        <p:spPr>
          <a:xfrm>
            <a:off x="6238240" y="1175385"/>
            <a:ext cx="5021580" cy="4312920"/>
          </a:xfrm>
          <a:prstGeom prst="roundRect">
            <a:avLst>
              <a:gd name="adj" fmla="val 3963"/>
            </a:avLst>
          </a:prstGeom>
          <a:solidFill>
            <a:srgbClr val="FFFFFF"/>
          </a:solidFill>
          <a:ln>
            <a:solidFill>
              <a:srgbClr val="EC8EB9"/>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3" name="圆角矩形 4"/>
          <p:cNvSpPr/>
          <p:nvPr>
            <p:custDataLst>
              <p:tags r:id="rId4"/>
            </p:custDataLst>
          </p:nvPr>
        </p:nvSpPr>
        <p:spPr>
          <a:xfrm>
            <a:off x="744220" y="1174750"/>
            <a:ext cx="5021580" cy="4281805"/>
          </a:xfrm>
          <a:prstGeom prst="roundRect">
            <a:avLst>
              <a:gd name="adj" fmla="val 3963"/>
            </a:avLst>
          </a:prstGeom>
          <a:solidFill>
            <a:srgbClr val="FFFFFF"/>
          </a:solidFill>
          <a:ln>
            <a:solidFill>
              <a:srgbClr val="EC8EB9"/>
            </a:solidFill>
          </a:ln>
          <a:effectLst>
            <a:outerShdw blurRad="38100" dist="12700" dir="2700000" algn="tl" rotWithShape="0">
              <a:srgbClr val="1D3E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graphicFrame>
        <p:nvGraphicFramePr>
          <p:cNvPr id="4" name="图表 3"/>
          <p:cNvGraphicFramePr/>
          <p:nvPr>
            <p:custDataLst>
              <p:tags r:id="rId5"/>
            </p:custDataLst>
          </p:nvPr>
        </p:nvGraphicFramePr>
        <p:xfrm>
          <a:off x="6583045" y="1687830"/>
          <a:ext cx="4314825" cy="362458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 name="图表 6" descr="7b0a202020202263686172745265734964223a20223230343736313638220a7d0a"/>
          <p:cNvGraphicFramePr/>
          <p:nvPr>
            <p:custDataLst>
              <p:tags r:id="rId6"/>
            </p:custDataLst>
          </p:nvPr>
        </p:nvGraphicFramePr>
        <p:xfrm>
          <a:off x="1096645" y="1544955"/>
          <a:ext cx="4424045" cy="3767455"/>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6"/>
          <p:cNvSpPr txBox="1"/>
          <p:nvPr>
            <p:custDataLst>
              <p:tags r:id="rId7"/>
            </p:custDataLst>
          </p:nvPr>
        </p:nvSpPr>
        <p:spPr>
          <a:xfrm>
            <a:off x="744220" y="5678170"/>
            <a:ext cx="10626725" cy="755650"/>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altLang="en-US" sz="18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请您在此输入图表解释说明文字。请您在此输入图表解释说明文字。</a:t>
            </a:r>
            <a:endParaRPr lang="zh-CN" altLang="en-US" sz="18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20000"/>
              </a:lnSpc>
              <a:spcBef>
                <a:spcPts val="0"/>
              </a:spcBef>
              <a:spcAft>
                <a:spcPts val="800"/>
              </a:spcAft>
              <a:buSzPct val="100000"/>
              <a:buFont typeface="Wingdings" panose="05000000000000000000" charset="0"/>
            </a:pPr>
            <a:endParaRPr lang="zh-CN" altLang="en-US" sz="18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1" name="正文"/>
          <p:cNvSpPr txBox="1"/>
          <p:nvPr>
            <p:custDataLst>
              <p:tags r:id="rId8"/>
            </p:custDataLst>
          </p:nvPr>
        </p:nvSpPr>
        <p:spPr>
          <a:xfrm>
            <a:off x="2115820" y="1205865"/>
            <a:ext cx="2124710" cy="284480"/>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输入你的标题</a:t>
            </a:r>
            <a:endParaRPr lang="zh-CN" altLang="en-US" b="1" spc="130" dirty="0">
              <a:ln>
                <a:noFill/>
                <a:prstDash val="sysDot"/>
              </a:ln>
              <a:solidFill>
                <a:srgbClr val="23449B"/>
              </a:solidFill>
              <a:latin typeface="微软雅黑" panose="020B0503020204020204" charset="-122"/>
              <a:sym typeface="+mn-ea"/>
            </a:endParaRPr>
          </a:p>
        </p:txBody>
      </p:sp>
      <p:sp>
        <p:nvSpPr>
          <p:cNvPr id="9" name="正文"/>
          <p:cNvSpPr txBox="1"/>
          <p:nvPr>
            <p:custDataLst>
              <p:tags r:id="rId9"/>
            </p:custDataLst>
          </p:nvPr>
        </p:nvSpPr>
        <p:spPr>
          <a:xfrm>
            <a:off x="7686675" y="1205865"/>
            <a:ext cx="2124710" cy="284480"/>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输入你的标题</a:t>
            </a:r>
            <a:endParaRPr lang="zh-CN" altLang="en-US" b="1" spc="130" dirty="0">
              <a:ln>
                <a:noFill/>
                <a:prstDash val="sysDot"/>
              </a:ln>
              <a:solidFill>
                <a:srgbClr val="23449B"/>
              </a:solidFill>
              <a:latin typeface="微软雅黑" panose="020B0503020204020204" charset="-122"/>
              <a:sym typeface="+mn-ea"/>
            </a:endParaRPr>
          </a:p>
        </p:txBody>
      </p:sp>
      <p:sp>
        <p:nvSpPr>
          <p:cNvPr id="2" name="文本框 1"/>
          <p:cNvSpPr txBox="1"/>
          <p:nvPr>
            <p:custDataLst>
              <p:tags r:id="rId10"/>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927225" y="3190875"/>
            <a:ext cx="9022080" cy="1014730"/>
          </a:xfrm>
          <a:prstGeom prst="rect">
            <a:avLst/>
          </a:prstGeom>
          <a:noFill/>
        </p:spPr>
        <p:txBody>
          <a:bodyPr wrap="square" rtlCol="0">
            <a:spAutoFit/>
          </a:bodyPr>
          <a:lstStyle/>
          <a:p>
            <a:pPr lvl="0" algn="ctr">
              <a:defRPr/>
            </a:pPr>
            <a:r>
              <a:rPr lang="zh-CN" altLang="en-US" sz="6000" b="1" spc="300" dirty="0">
                <a:solidFill>
                  <a:srgbClr val="D971AC"/>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感谢观看</a:t>
            </a:r>
            <a:r>
              <a:rPr lang="en-US" altLang="zh-CN" sz="6000" b="1" spc="300" dirty="0">
                <a:solidFill>
                  <a:srgbClr val="D971AC"/>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 </a:t>
            </a:r>
            <a:r>
              <a:rPr lang="zh-CN" altLang="en-US" sz="6000" b="1" spc="300" dirty="0">
                <a:solidFill>
                  <a:srgbClr val="D971AC"/>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敬请批评指正</a:t>
            </a:r>
            <a:endParaRPr lang="zh-CN" altLang="en-US" sz="6000" b="1" spc="300" dirty="0">
              <a:solidFill>
                <a:srgbClr val="D971AC"/>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cs typeface="微软雅黑" panose="020B0503020204020204" charset="-122"/>
              <a:sym typeface="+mn-ea"/>
            </a:endParaRPr>
          </a:p>
        </p:txBody>
      </p:sp>
      <p:sp>
        <p:nvSpPr>
          <p:cNvPr id="5" name="powerpoint template design by DAJU_PPT正版来源小红书大橘PPT微信DAJU_PPT请勿抄袭搬运！盗版必究！"/>
          <p:cNvSpPr/>
          <p:nvPr userDrawn="1">
            <p:custDataLst>
              <p:tags r:id="rId2"/>
            </p:custDataLst>
          </p:nvPr>
        </p:nvSpPr>
        <p:spPr>
          <a:xfrm>
            <a:off x="5323523" y="1035685"/>
            <a:ext cx="1543685" cy="1543685"/>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userDrawn="1"/>
        </p:nvGrpSpPr>
        <p:grpSpPr>
          <a:xfrm>
            <a:off x="9820275" y="301625"/>
            <a:ext cx="2110105" cy="212725"/>
            <a:chOff x="7654" y="10156"/>
            <a:chExt cx="2771" cy="278"/>
          </a:xfrm>
        </p:grpSpPr>
        <p:pic>
          <p:nvPicPr>
            <p:cNvPr id="7" name="图片 6"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pic>
        <p:nvPicPr>
          <p:cNvPr id="3" name="图片 23" descr="5.23西南大学校徽组合"/>
          <p:cNvPicPr>
            <a:picLocks noChangeAspect="1"/>
          </p:cNvPicPr>
          <p:nvPr/>
        </p:nvPicPr>
        <p:blipFill>
          <a:blip r:embed="rId6"/>
          <a:srcRect l="3881" t="4435" r="83580" b="77139"/>
          <a:stretch>
            <a:fillRect/>
          </a:stretch>
        </p:blipFill>
        <p:spPr>
          <a:xfrm>
            <a:off x="5324157" y="1005874"/>
            <a:ext cx="1543685" cy="1603305"/>
          </a:xfrm>
          <a:custGeom>
            <a:avLst/>
            <a:gdLst/>
            <a:ahLst/>
            <a:cxnLst>
              <a:cxn ang="3">
                <a:pos x="hc" y="t"/>
              </a:cxn>
              <a:cxn ang="cd2">
                <a:pos x="l" y="vc"/>
              </a:cxn>
              <a:cxn ang="cd4">
                <a:pos x="hc" y="b"/>
              </a:cxn>
              <a:cxn ang="0">
                <a:pos x="r" y="vc"/>
              </a:cxn>
            </a:cxnLst>
            <a:rect l="l" t="t" r="r" b="b"/>
            <a:pathLst>
              <a:path w="1916" h="1990">
                <a:moveTo>
                  <a:pt x="0" y="0"/>
                </a:moveTo>
                <a:lnTo>
                  <a:pt x="1916" y="0"/>
                </a:lnTo>
                <a:lnTo>
                  <a:pt x="1916" y="1990"/>
                </a:lnTo>
                <a:lnTo>
                  <a:pt x="0" y="1990"/>
                </a:lnTo>
                <a:lnTo>
                  <a:pt x="0" y="0"/>
                </a:lnTo>
                <a:close/>
              </a:path>
            </a:pathLst>
          </a:cu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userDrawn="1">
            <p:custDataLst>
              <p:tags r:id="rId1"/>
            </p:custDataLst>
          </p:nvPr>
        </p:nvSpPr>
        <p:spPr>
          <a:xfrm>
            <a:off x="2264410" y="3654425"/>
            <a:ext cx="7663180" cy="1014730"/>
          </a:xfrm>
          <a:prstGeom prst="rect">
            <a:avLst/>
          </a:prstGeom>
          <a:noFill/>
        </p:spPr>
        <p:txBody>
          <a:bodyPr wrap="square" rtlCol="0">
            <a:spAutoFit/>
          </a:bodyPr>
          <a:lstStyle/>
          <a:p>
            <a:pPr algn="ctr"/>
            <a:r>
              <a:rPr lang="zh-CN" altLang="en-US" sz="6000" b="1">
                <a:solidFill>
                  <a:srgbClr val="D971AC"/>
                </a:solidFill>
                <a:latin typeface="方正小标宋简体" panose="02000000000000000000" charset="-122"/>
                <a:ea typeface="方正小标宋简体" panose="02000000000000000000" charset="-122"/>
              </a:rPr>
              <a:t>极简风青春活动版</a:t>
            </a:r>
            <a:endParaRPr lang="zh-CN" altLang="en-US" sz="6000" b="1">
              <a:solidFill>
                <a:srgbClr val="D971AC"/>
              </a:solidFill>
              <a:latin typeface="方正小标宋简体" panose="02000000000000000000" charset="-122"/>
              <a:ea typeface="方正小标宋简体" panose="02000000000000000000" charset="-122"/>
            </a:endParaRPr>
          </a:p>
        </p:txBody>
      </p:sp>
      <p:sp>
        <p:nvSpPr>
          <p:cNvPr id="4" name="文本框 3"/>
          <p:cNvSpPr txBox="1"/>
          <p:nvPr>
            <p:custDataLst>
              <p:tags r:id="rId2"/>
            </p:custDataLst>
          </p:nvPr>
        </p:nvSpPr>
        <p:spPr>
          <a:xfrm>
            <a:off x="4751705" y="4854575"/>
            <a:ext cx="2875280" cy="1052195"/>
          </a:xfrm>
          <a:prstGeom prst="rect">
            <a:avLst/>
          </a:prstGeom>
          <a:noFill/>
        </p:spPr>
        <p:txBody>
          <a:bodyPr wrap="square" rtlCol="0">
            <a:noAutofit/>
          </a:bodyPr>
          <a:lstStyle/>
          <a:p>
            <a:pPr algn="ctr">
              <a:lnSpc>
                <a:spcPct val="130000"/>
              </a:lnSpc>
            </a:pPr>
            <a:r>
              <a:rPr lang="zh-CN" altLang="en-US" sz="2400" b="1" dirty="0">
                <a:solidFill>
                  <a:srgbClr val="D971AC"/>
                </a:solidFill>
                <a:latin typeface="方正小标宋简体" panose="02000000000000000000" charset="-122"/>
                <a:ea typeface="方正小标宋简体" panose="02000000000000000000" charset="-122"/>
                <a:cs typeface="方正小标宋简体" panose="02000000000000000000" charset="-122"/>
              </a:rPr>
              <a:t>西南大学</a:t>
            </a:r>
            <a:endParaRPr lang="zh-CN" altLang="en-US" sz="2400" b="1" dirty="0">
              <a:solidFill>
                <a:srgbClr val="D971AC"/>
              </a:solidFill>
              <a:latin typeface="方正小标宋简体" panose="02000000000000000000" charset="-122"/>
              <a:ea typeface="方正小标宋简体" panose="02000000000000000000" charset="-122"/>
              <a:cs typeface="方正小标宋简体" panose="02000000000000000000" charset="-122"/>
            </a:endParaRPr>
          </a:p>
          <a:p>
            <a:pPr algn="ctr">
              <a:lnSpc>
                <a:spcPct val="130000"/>
              </a:lnSpc>
            </a:pPr>
            <a:r>
              <a:rPr lang="en-US" altLang="zh-CN" sz="2400" b="1" dirty="0">
                <a:solidFill>
                  <a:srgbClr val="D971AC"/>
                </a:solidFill>
                <a:latin typeface="方正小标宋简体" panose="02000000000000000000" charset="-122"/>
                <a:ea typeface="方正小标宋简体" panose="02000000000000000000" charset="-122"/>
                <a:cs typeface="方正小标宋简体" panose="02000000000000000000" charset="-122"/>
              </a:rPr>
              <a:t>2024</a:t>
            </a:r>
            <a:r>
              <a:rPr lang="zh-CN" altLang="en-US" sz="2400" b="1" dirty="0">
                <a:solidFill>
                  <a:srgbClr val="D971AC"/>
                </a:solidFill>
                <a:latin typeface="方正小标宋简体" panose="02000000000000000000" charset="-122"/>
                <a:ea typeface="方正小标宋简体" panose="02000000000000000000" charset="-122"/>
                <a:cs typeface="方正小标宋简体" panose="02000000000000000000" charset="-122"/>
              </a:rPr>
              <a:t>年</a:t>
            </a:r>
            <a:r>
              <a:rPr lang="en-US" altLang="zh-CN" sz="2400" b="1" dirty="0">
                <a:solidFill>
                  <a:srgbClr val="D971AC"/>
                </a:solidFill>
                <a:latin typeface="方正小标宋简体" panose="02000000000000000000" charset="-122"/>
                <a:ea typeface="方正小标宋简体" panose="02000000000000000000" charset="-122"/>
                <a:cs typeface="方正小标宋简体" panose="02000000000000000000" charset="-122"/>
              </a:rPr>
              <a:t>1</a:t>
            </a:r>
            <a:r>
              <a:rPr lang="zh-CN" altLang="en-US" sz="2400" b="1" dirty="0">
                <a:solidFill>
                  <a:srgbClr val="D971AC"/>
                </a:solidFill>
                <a:latin typeface="方正小标宋简体" panose="02000000000000000000" charset="-122"/>
                <a:ea typeface="方正小标宋简体" panose="02000000000000000000" charset="-122"/>
                <a:cs typeface="方正小标宋简体" panose="02000000000000000000" charset="-122"/>
              </a:rPr>
              <a:t>月</a:t>
            </a:r>
            <a:r>
              <a:rPr lang="en-US" altLang="zh-CN" sz="2400" b="1" dirty="0">
                <a:solidFill>
                  <a:srgbClr val="D971AC"/>
                </a:solidFill>
                <a:latin typeface="方正小标宋简体" panose="02000000000000000000" charset="-122"/>
                <a:ea typeface="方正小标宋简体" panose="02000000000000000000" charset="-122"/>
                <a:cs typeface="方正小标宋简体" panose="02000000000000000000" charset="-122"/>
              </a:rPr>
              <a:t>1</a:t>
            </a:r>
            <a:r>
              <a:rPr lang="zh-CN" altLang="en-US" sz="2400" b="1" dirty="0">
                <a:solidFill>
                  <a:srgbClr val="D971AC"/>
                </a:solidFill>
                <a:latin typeface="方正小标宋简体" panose="02000000000000000000" charset="-122"/>
                <a:ea typeface="方正小标宋简体" panose="02000000000000000000" charset="-122"/>
                <a:cs typeface="方正小标宋简体" panose="02000000000000000000" charset="-122"/>
              </a:rPr>
              <a:t>日</a:t>
            </a:r>
            <a:endParaRPr lang="zh-CN" altLang="en-US" sz="2400" b="1" dirty="0">
              <a:solidFill>
                <a:srgbClr val="D971AC"/>
              </a:solidFill>
              <a:latin typeface="方正小标宋简体" panose="02000000000000000000" charset="-122"/>
              <a:ea typeface="方正小标宋简体" panose="02000000000000000000" charset="-122"/>
              <a:cs typeface="方正小标宋简体" panose="02000000000000000000" charset="-122"/>
            </a:endParaRPr>
          </a:p>
        </p:txBody>
      </p:sp>
      <p:sp>
        <p:nvSpPr>
          <p:cNvPr id="2" name="powerpoint template design by DAJU_PPT正版来源小红书大橘PPT微信DAJU_PPT请勿抄袭搬运！盗版必究！"/>
          <p:cNvSpPr/>
          <p:nvPr>
            <p:custDataLst>
              <p:tags r:id="rId3"/>
            </p:custDataLst>
          </p:nvPr>
        </p:nvSpPr>
        <p:spPr>
          <a:xfrm>
            <a:off x="5330190" y="1828800"/>
            <a:ext cx="1543685" cy="1543685"/>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7.5校徽组合(转曲版）"/>
          <p:cNvPicPr>
            <a:picLocks noChangeAspect="1"/>
          </p:cNvPicPr>
          <p:nvPr/>
        </p:nvPicPr>
        <p:blipFill>
          <a:blip r:embed="rId4"/>
          <a:stretch>
            <a:fillRect/>
          </a:stretch>
        </p:blipFill>
        <p:spPr>
          <a:xfrm>
            <a:off x="5361305" y="1859915"/>
            <a:ext cx="1481455" cy="14814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custDataLst>
              <p:tags r:id="rId1"/>
            </p:custDataLst>
          </p:nvPr>
        </p:nvSpPr>
        <p:spPr>
          <a:xfrm>
            <a:off x="5801995" y="2657475"/>
            <a:ext cx="503555" cy="514985"/>
          </a:xfrm>
          <a:prstGeom prst="ellips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p:custDataLst>
              <p:tags r:id="rId2"/>
            </p:custDataLst>
          </p:nvPr>
        </p:nvSpPr>
        <p:spPr>
          <a:xfrm>
            <a:off x="5801995" y="3564890"/>
            <a:ext cx="503555" cy="514985"/>
          </a:xfrm>
          <a:prstGeom prst="ellips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p:custDataLst>
              <p:tags r:id="rId3"/>
            </p:custDataLst>
          </p:nvPr>
        </p:nvSpPr>
        <p:spPr>
          <a:xfrm>
            <a:off x="5801995" y="4472305"/>
            <a:ext cx="503555" cy="514985"/>
          </a:xfrm>
          <a:prstGeom prst="ellips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4"/>
            </p:custDataLst>
          </p:nvPr>
        </p:nvSpPr>
        <p:spPr>
          <a:xfrm>
            <a:off x="5801995" y="1750060"/>
            <a:ext cx="503555" cy="514985"/>
          </a:xfrm>
          <a:prstGeom prst="ellips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5801995" y="1828800"/>
            <a:ext cx="860425" cy="352425"/>
          </a:xfrm>
          <a:prstGeom prst="rect">
            <a:avLst/>
          </a:prstGeom>
          <a:noFill/>
        </p:spPr>
        <p:txBody>
          <a:bodyPr wrap="square" rtlCol="0">
            <a:noAutofit/>
          </a:bodyPr>
          <a:lstStyle/>
          <a:p>
            <a:r>
              <a:rPr lang="en-US" altLang="zh-CN" sz="3600" b="1">
                <a:solidFill>
                  <a:srgbClr val="11378C"/>
                </a:solidFill>
                <a:latin typeface="微软雅黑" panose="020B0503020204020204" charset="-122"/>
                <a:ea typeface="微软雅黑" panose="020B0503020204020204" charset="-122"/>
                <a:sym typeface="方正小标宋_GBK" panose="03000509000000000000" charset="-122"/>
              </a:rPr>
              <a:t>01</a:t>
            </a:r>
            <a:endParaRPr lang="en-US" altLang="zh-CN" sz="3600" b="1">
              <a:solidFill>
                <a:srgbClr val="11378C"/>
              </a:solidFill>
              <a:latin typeface="微软雅黑" panose="020B0503020204020204" charset="-122"/>
              <a:ea typeface="微软雅黑" panose="020B0503020204020204" charset="-122"/>
              <a:sym typeface="方正小标宋_GBK" panose="03000509000000000000" charset="-122"/>
            </a:endParaRPr>
          </a:p>
        </p:txBody>
      </p:sp>
      <p:sp>
        <p:nvSpPr>
          <p:cNvPr id="49" name="文本框 48"/>
          <p:cNvSpPr txBox="1"/>
          <p:nvPr>
            <p:custDataLst>
              <p:tags r:id="rId6"/>
            </p:custDataLst>
          </p:nvPr>
        </p:nvSpPr>
        <p:spPr>
          <a:xfrm>
            <a:off x="6793072" y="175033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1378C"/>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1378C"/>
              </a:solidFill>
              <a:latin typeface="思源黑体 CN Heavy" panose="020B0A00000000000000" charset="-122"/>
              <a:ea typeface="思源黑体 CN Heavy" panose="020B0A00000000000000" charset="-122"/>
              <a:sym typeface="+mn-ea"/>
            </a:endParaRPr>
          </a:p>
        </p:txBody>
      </p:sp>
      <p:sp>
        <p:nvSpPr>
          <p:cNvPr id="15" name="文本框 14"/>
          <p:cNvSpPr txBox="1"/>
          <p:nvPr>
            <p:custDataLst>
              <p:tags r:id="rId7"/>
            </p:custDataLst>
          </p:nvPr>
        </p:nvSpPr>
        <p:spPr>
          <a:xfrm>
            <a:off x="6793072" y="266219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1378C"/>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1378C"/>
              </a:solidFill>
              <a:latin typeface="思源黑体 CN Heavy" panose="020B0A00000000000000" charset="-122"/>
              <a:ea typeface="思源黑体 CN Heavy" panose="020B0A00000000000000" charset="-122"/>
              <a:sym typeface="+mn-ea"/>
            </a:endParaRPr>
          </a:p>
        </p:txBody>
      </p:sp>
      <p:sp>
        <p:nvSpPr>
          <p:cNvPr id="16" name="文本框 15"/>
          <p:cNvSpPr txBox="1"/>
          <p:nvPr>
            <p:custDataLst>
              <p:tags r:id="rId8"/>
            </p:custDataLst>
          </p:nvPr>
        </p:nvSpPr>
        <p:spPr>
          <a:xfrm>
            <a:off x="6793072" y="360072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1378C"/>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1378C"/>
              </a:solidFill>
              <a:latin typeface="思源黑体 CN Heavy" panose="020B0A00000000000000" charset="-122"/>
              <a:ea typeface="思源黑体 CN Heavy" panose="020B0A00000000000000" charset="-122"/>
              <a:sym typeface="+mn-ea"/>
            </a:endParaRPr>
          </a:p>
        </p:txBody>
      </p:sp>
      <p:sp>
        <p:nvSpPr>
          <p:cNvPr id="17" name="文本框 16"/>
          <p:cNvSpPr txBox="1"/>
          <p:nvPr>
            <p:custDataLst>
              <p:tags r:id="rId9"/>
            </p:custDataLst>
          </p:nvPr>
        </p:nvSpPr>
        <p:spPr>
          <a:xfrm>
            <a:off x="6793072" y="448591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11378C"/>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11378C"/>
              </a:solidFill>
              <a:latin typeface="思源黑体 CN Heavy" panose="020B0A00000000000000" charset="-122"/>
              <a:ea typeface="思源黑体 CN Heavy" panose="020B0A00000000000000" charset="-122"/>
              <a:sym typeface="+mn-ea"/>
            </a:endParaRPr>
          </a:p>
        </p:txBody>
      </p:sp>
      <p:sp>
        <p:nvSpPr>
          <p:cNvPr id="21" name="文本框 20"/>
          <p:cNvSpPr txBox="1"/>
          <p:nvPr>
            <p:custDataLst>
              <p:tags r:id="rId10"/>
            </p:custDataLst>
          </p:nvPr>
        </p:nvSpPr>
        <p:spPr>
          <a:xfrm>
            <a:off x="5801995" y="4551045"/>
            <a:ext cx="860425" cy="352425"/>
          </a:xfrm>
          <a:prstGeom prst="rect">
            <a:avLst/>
          </a:prstGeom>
          <a:noFill/>
        </p:spPr>
        <p:txBody>
          <a:bodyPr wrap="square" rtlCol="0">
            <a:noAutofit/>
          </a:bodyPr>
          <a:lstStyle/>
          <a:p>
            <a:r>
              <a:rPr lang="en-US" altLang="zh-CN" sz="3600" b="1">
                <a:solidFill>
                  <a:srgbClr val="11378C"/>
                </a:solidFill>
                <a:latin typeface="微软雅黑" panose="020B0503020204020204" charset="-122"/>
                <a:ea typeface="微软雅黑" panose="020B0503020204020204" charset="-122"/>
                <a:sym typeface="方正小标宋_GBK" panose="03000509000000000000" charset="-122"/>
              </a:rPr>
              <a:t>04</a:t>
            </a:r>
            <a:endParaRPr lang="en-US" altLang="zh-CN" sz="3600" b="1">
              <a:solidFill>
                <a:srgbClr val="11378C"/>
              </a:solidFill>
              <a:latin typeface="微软雅黑" panose="020B0503020204020204" charset="-122"/>
              <a:ea typeface="微软雅黑" panose="020B0503020204020204" charset="-122"/>
              <a:sym typeface="方正小标宋_GBK" panose="03000509000000000000" charset="-122"/>
            </a:endParaRPr>
          </a:p>
        </p:txBody>
      </p:sp>
      <p:sp>
        <p:nvSpPr>
          <p:cNvPr id="22" name="文本框 21"/>
          <p:cNvSpPr txBox="1"/>
          <p:nvPr>
            <p:custDataLst>
              <p:tags r:id="rId11"/>
            </p:custDataLst>
          </p:nvPr>
        </p:nvSpPr>
        <p:spPr>
          <a:xfrm>
            <a:off x="5801995" y="2736215"/>
            <a:ext cx="860425" cy="352425"/>
          </a:xfrm>
          <a:prstGeom prst="rect">
            <a:avLst/>
          </a:prstGeom>
          <a:noFill/>
        </p:spPr>
        <p:txBody>
          <a:bodyPr wrap="square" rtlCol="0">
            <a:noAutofit/>
          </a:bodyPr>
          <a:lstStyle/>
          <a:p>
            <a:r>
              <a:rPr lang="en-US" altLang="zh-CN" sz="3600" b="1">
                <a:solidFill>
                  <a:srgbClr val="11378C"/>
                </a:solidFill>
                <a:latin typeface="微软雅黑" panose="020B0503020204020204" charset="-122"/>
                <a:ea typeface="微软雅黑" panose="020B0503020204020204" charset="-122"/>
                <a:sym typeface="方正小标宋_GBK" panose="03000509000000000000" charset="-122"/>
              </a:rPr>
              <a:t>02</a:t>
            </a:r>
            <a:endParaRPr lang="en-US" altLang="zh-CN" sz="3600" b="1">
              <a:solidFill>
                <a:srgbClr val="11378C"/>
              </a:solidFill>
              <a:latin typeface="微软雅黑" panose="020B0503020204020204" charset="-122"/>
              <a:ea typeface="微软雅黑" panose="020B0503020204020204" charset="-122"/>
              <a:sym typeface="方正小标宋_GBK" panose="03000509000000000000" charset="-122"/>
            </a:endParaRPr>
          </a:p>
        </p:txBody>
      </p:sp>
      <p:sp>
        <p:nvSpPr>
          <p:cNvPr id="23" name="文本框 22"/>
          <p:cNvSpPr txBox="1"/>
          <p:nvPr>
            <p:custDataLst>
              <p:tags r:id="rId12"/>
            </p:custDataLst>
          </p:nvPr>
        </p:nvSpPr>
        <p:spPr>
          <a:xfrm>
            <a:off x="5801995" y="3643630"/>
            <a:ext cx="860425" cy="352425"/>
          </a:xfrm>
          <a:prstGeom prst="rect">
            <a:avLst/>
          </a:prstGeom>
          <a:noFill/>
        </p:spPr>
        <p:txBody>
          <a:bodyPr wrap="square" rtlCol="0">
            <a:noAutofit/>
          </a:bodyPr>
          <a:lstStyle/>
          <a:p>
            <a:r>
              <a:rPr lang="en-US" altLang="zh-CN" sz="3600" b="1">
                <a:solidFill>
                  <a:srgbClr val="11378C"/>
                </a:solidFill>
                <a:latin typeface="微软雅黑" panose="020B0503020204020204" charset="-122"/>
                <a:ea typeface="微软雅黑" panose="020B0503020204020204" charset="-122"/>
                <a:sym typeface="方正小标宋_GBK" panose="03000509000000000000" charset="-122"/>
              </a:rPr>
              <a:t>03</a:t>
            </a:r>
            <a:endParaRPr lang="en-US" altLang="zh-CN" sz="3600" b="1">
              <a:solidFill>
                <a:srgbClr val="11378C"/>
              </a:solidFill>
              <a:latin typeface="微软雅黑" panose="020B0503020204020204" charset="-122"/>
              <a:ea typeface="微软雅黑" panose="020B0503020204020204" charset="-122"/>
              <a:sym typeface="方正小标宋_GBK" panose="03000509000000000000"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pic>
        <p:nvPicPr>
          <p:cNvPr id="18" name="图片 17" descr="紫色条带"/>
          <p:cNvPicPr>
            <a:picLocks noChangeAspect="1"/>
          </p:cNvPicPr>
          <p:nvPr userDrawn="1">
            <p:custDataLst>
              <p:tags r:id="rId1"/>
            </p:custDataLst>
          </p:nvPr>
        </p:nvPicPr>
        <p:blipFill>
          <a:blip r:embed="rId2"/>
          <a:srcRect l="4717" t="31704" r="83357" b="27812"/>
          <a:stretch>
            <a:fillRect/>
          </a:stretch>
        </p:blipFill>
        <p:spPr>
          <a:xfrm>
            <a:off x="865188" y="-36195"/>
            <a:ext cx="1948180" cy="4177348"/>
          </a:xfrm>
          <a:custGeom>
            <a:avLst/>
            <a:gdLst/>
            <a:ahLst/>
            <a:cxnLst>
              <a:cxn ang="3">
                <a:pos x="hc" y="t"/>
              </a:cxn>
              <a:cxn ang="cd2">
                <a:pos x="l" y="vc"/>
              </a:cxn>
              <a:cxn ang="cd4">
                <a:pos x="hc" y="b"/>
              </a:cxn>
              <a:cxn ang="0">
                <a:pos x="r" y="vc"/>
              </a:cxn>
            </a:cxnLst>
            <a:rect l="l" t="t" r="r" b="b"/>
            <a:pathLst>
              <a:path w="3068" h="6579">
                <a:moveTo>
                  <a:pt x="0" y="0"/>
                </a:moveTo>
                <a:lnTo>
                  <a:pt x="3067" y="0"/>
                </a:lnTo>
                <a:lnTo>
                  <a:pt x="3067" y="1295"/>
                </a:lnTo>
                <a:lnTo>
                  <a:pt x="3068" y="1309"/>
                </a:lnTo>
                <a:cubicBezTo>
                  <a:pt x="3068" y="1320"/>
                  <a:pt x="3068" y="1331"/>
                  <a:pt x="3068" y="1343"/>
                </a:cubicBezTo>
                <a:lnTo>
                  <a:pt x="3068" y="5316"/>
                </a:lnTo>
                <a:cubicBezTo>
                  <a:pt x="3068" y="5326"/>
                  <a:pt x="3068" y="5337"/>
                  <a:pt x="3068" y="5349"/>
                </a:cubicBezTo>
                <a:lnTo>
                  <a:pt x="3067" y="5363"/>
                </a:lnTo>
                <a:lnTo>
                  <a:pt x="3067" y="5369"/>
                </a:lnTo>
                <a:lnTo>
                  <a:pt x="3066" y="5380"/>
                </a:lnTo>
                <a:cubicBezTo>
                  <a:pt x="3025" y="6048"/>
                  <a:pt x="2355" y="6579"/>
                  <a:pt x="1533" y="6579"/>
                </a:cubicBezTo>
                <a:cubicBezTo>
                  <a:pt x="713" y="6579"/>
                  <a:pt x="43" y="6048"/>
                  <a:pt x="2" y="5380"/>
                </a:cubicBezTo>
                <a:lnTo>
                  <a:pt x="1" y="5369"/>
                </a:lnTo>
                <a:lnTo>
                  <a:pt x="0" y="5369"/>
                </a:lnTo>
                <a:lnTo>
                  <a:pt x="0" y="5316"/>
                </a:lnTo>
                <a:lnTo>
                  <a:pt x="0" y="1343"/>
                </a:lnTo>
                <a:lnTo>
                  <a:pt x="0" y="0"/>
                </a:lnTo>
                <a:close/>
              </a:path>
            </a:pathLst>
          </a:custGeom>
        </p:spPr>
      </p:pic>
      <p:sp>
        <p:nvSpPr>
          <p:cNvPr id="10" name="powerpoint template design by DAJU_PPT正版来源小红书大橘PPT微信DAJU_PPT请勿抄袭搬运！盗版必究！"/>
          <p:cNvSpPr/>
          <p:nvPr userDrawn="1">
            <p:custDataLst>
              <p:tags r:id="rId3"/>
            </p:custDataLst>
          </p:nvPr>
        </p:nvSpPr>
        <p:spPr>
          <a:xfrm>
            <a:off x="1077595" y="2397125"/>
            <a:ext cx="1498600" cy="1498600"/>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custDataLst>
              <p:tags r:id="rId4"/>
            </p:custDataLst>
          </p:nvPr>
        </p:nvSpPr>
        <p:spPr>
          <a:xfrm>
            <a:off x="993140" y="2499360"/>
            <a:ext cx="1841500" cy="1183005"/>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8000" b="1" dirty="0">
                <a:solidFill>
                  <a:srgbClr val="DC80B4"/>
                </a:solidFill>
                <a:latin typeface="微软雅黑" panose="020B0503020204020204" charset="-122"/>
                <a:ea typeface="微软雅黑" panose="020B0503020204020204" charset="-122"/>
              </a:rPr>
              <a:t>01</a:t>
            </a:r>
            <a:endParaRPr lang="en-US" sz="8000" b="1" dirty="0">
              <a:solidFill>
                <a:srgbClr val="DC80B4"/>
              </a:solidFill>
              <a:latin typeface="微软雅黑" panose="020B0503020204020204" charset="-122"/>
              <a:ea typeface="微软雅黑" panose="020B0503020204020204" charset="-122"/>
            </a:endParaRPr>
          </a:p>
        </p:txBody>
      </p:sp>
      <p:sp>
        <p:nvSpPr>
          <p:cNvPr id="16" name="文本框 15"/>
          <p:cNvSpPr txBox="1"/>
          <p:nvPr>
            <p:custDataLst>
              <p:tags r:id="rId5"/>
            </p:custDataLst>
          </p:nvPr>
        </p:nvSpPr>
        <p:spPr>
          <a:xfrm>
            <a:off x="3206115" y="2792095"/>
            <a:ext cx="7186295" cy="970915"/>
          </a:xfrm>
          <a:prstGeom prst="rect">
            <a:avLst/>
          </a:prstGeom>
          <a:noFill/>
        </p:spPr>
        <p:txBody>
          <a:bodyPr wrap="square" rtlCol="0">
            <a:spAutoFit/>
          </a:bodyPr>
          <a:lstStyle/>
          <a:p>
            <a:pPr lvl="0" algn="ctr">
              <a:lnSpc>
                <a:spcPct val="130000"/>
              </a:lnSpc>
              <a:buClrTx/>
              <a:buSzTx/>
              <a:buFontTx/>
            </a:pPr>
            <a:r>
              <a:rPr lang="zh-CN" altLang="en-US" sz="4400" b="1" dirty="0">
                <a:solidFill>
                  <a:srgbClr val="184787"/>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4400" b="1" dirty="0">
              <a:solidFill>
                <a:srgbClr val="184787"/>
              </a:solidFill>
              <a:latin typeface="思源黑体 CN Heavy" panose="020B0A00000000000000" charset="-122"/>
              <a:ea typeface="思源黑体 CN Heavy" panose="020B0A00000000000000" charset="-122"/>
              <a:cs typeface="微软雅黑" panose="020B0503020204020204" charset="-122"/>
              <a:sym typeface="+mn-ea"/>
            </a:endParaRPr>
          </a:p>
        </p:txBody>
      </p:sp>
      <p:pic>
        <p:nvPicPr>
          <p:cNvPr id="5" name="图片 4" descr="7.4校徽组合"/>
          <p:cNvPicPr>
            <a:picLocks noChangeAspect="1"/>
          </p:cNvPicPr>
          <p:nvPr/>
        </p:nvPicPr>
        <p:blipFill>
          <a:blip r:embed="rId6"/>
          <a:srcRect t="20639" r="60744" b="62178"/>
          <a:stretch>
            <a:fillRect/>
          </a:stretch>
        </p:blipFill>
        <p:spPr>
          <a:xfrm>
            <a:off x="9742170" y="184150"/>
            <a:ext cx="2208530" cy="6883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3" name="矩形 4"/>
          <p:cNvSpPr/>
          <p:nvPr>
            <p:custDataLst>
              <p:tags r:id="rId1"/>
            </p:custDataLst>
          </p:nvPr>
        </p:nvSpPr>
        <p:spPr>
          <a:xfrm>
            <a:off x="1910715" y="1398905"/>
            <a:ext cx="9458325" cy="4754245"/>
          </a:xfrm>
          <a:prstGeom prst="rect">
            <a:avLst/>
          </a:prstGeom>
          <a:noFill/>
          <a:ln w="25400" cmpd="sng">
            <a:solidFill>
              <a:srgbClr val="E9AECE"/>
            </a:solidFill>
            <a:prstDash val="solid"/>
          </a:ln>
          <a:effectLst>
            <a:outerShdw blurRad="50800" dist="38100" dir="2700000" algn="tl" rotWithShape="0">
              <a:srgbClr val="C1402B">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pic>
        <p:nvPicPr>
          <p:cNvPr id="7" name="图片 6" descr="微信图片_20240104181705"/>
          <p:cNvPicPr>
            <a:picLocks noChangeAspect="1"/>
          </p:cNvPicPr>
          <p:nvPr>
            <p:custDataLst>
              <p:tags r:id="rId2"/>
            </p:custDataLst>
          </p:nvPr>
        </p:nvPicPr>
        <p:blipFill>
          <a:blip r:embed="rId3"/>
          <a:srcRect t="4833" b="9855"/>
          <a:stretch>
            <a:fillRect/>
          </a:stretch>
        </p:blipFill>
        <p:spPr>
          <a:xfrm>
            <a:off x="608965" y="1703705"/>
            <a:ext cx="3389630" cy="4076700"/>
          </a:xfrm>
          <a:prstGeom prst="rect">
            <a:avLst/>
          </a:prstGeom>
        </p:spPr>
      </p:pic>
      <p:sp>
        <p:nvSpPr>
          <p:cNvPr id="5" name="矩形 4"/>
          <p:cNvSpPr/>
          <p:nvPr>
            <p:custDataLst>
              <p:tags r:id="rId4"/>
            </p:custDataLst>
          </p:nvPr>
        </p:nvSpPr>
        <p:spPr>
          <a:xfrm>
            <a:off x="608965" y="1771650"/>
            <a:ext cx="3388995" cy="4008755"/>
          </a:xfrm>
          <a:prstGeom prst="rect">
            <a:avLst/>
          </a:prstGeom>
          <a:solidFill>
            <a:srgbClr val="E9AECE">
              <a:alpha val="4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2" name="文本框 111"/>
          <p:cNvSpPr txBox="1"/>
          <p:nvPr>
            <p:custDataLst>
              <p:tags r:id="rId5"/>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sp>
        <p:nvSpPr>
          <p:cNvPr id="39" name="文本框 12"/>
          <p:cNvSpPr txBox="1">
            <a:spLocks noChangeArrowheads="1"/>
          </p:cNvSpPr>
          <p:nvPr/>
        </p:nvSpPr>
        <p:spPr>
          <a:xfrm>
            <a:off x="5055553" y="257295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5053965" y="397875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14" name="文本框 13"/>
          <p:cNvSpPr txBox="1"/>
          <p:nvPr/>
        </p:nvSpPr>
        <p:spPr>
          <a:xfrm>
            <a:off x="5343179" y="2044882"/>
            <a:ext cx="2985722" cy="460375"/>
          </a:xfrm>
          <a:prstGeom prst="rect">
            <a:avLst/>
          </a:prstGeom>
          <a:noFill/>
        </p:spPr>
        <p:txBody>
          <a:bodyPr wrap="square" rtlCol="0">
            <a:spAutoFit/>
          </a:bodyPr>
          <a:lstStyle/>
          <a:p>
            <a:r>
              <a:rPr lang="zh-CN" altLang="en-US" sz="2400" b="1" dirty="0">
                <a:solidFill>
                  <a:srgbClr val="11378C"/>
                </a:solidFill>
                <a:latin typeface="思源黑体 CN Heavy" panose="020B0A00000000000000" charset="-122"/>
                <a:ea typeface="思源黑体 CN Heavy" panose="020B0A00000000000000" charset="-122"/>
              </a:rPr>
              <a:t>添加标题内容</a:t>
            </a:r>
            <a:endParaRPr lang="zh-CN" altLang="en-US" sz="2400" b="1" dirty="0">
              <a:solidFill>
                <a:srgbClr val="11378C"/>
              </a:solidFill>
              <a:latin typeface="思源黑体 CN Heavy" panose="020B0A00000000000000" charset="-122"/>
              <a:ea typeface="思源黑体 CN Heavy" panose="020B0A00000000000000" charset="-122"/>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pic>
        <p:nvPicPr>
          <p:cNvPr id="3" name="图片 2" descr="IMG_9282"/>
          <p:cNvPicPr>
            <a:picLocks noChangeAspect="1"/>
          </p:cNvPicPr>
          <p:nvPr>
            <p:custDataLst>
              <p:tags r:id="rId1"/>
            </p:custDataLst>
          </p:nvPr>
        </p:nvPicPr>
        <p:blipFill>
          <a:blip r:embed="rId2">
            <a:alphaModFix amt="40000"/>
          </a:blip>
          <a:srcRect t="10481" b="33204"/>
          <a:stretch>
            <a:fillRect/>
          </a:stretch>
        </p:blipFill>
        <p:spPr>
          <a:xfrm>
            <a:off x="0" y="1541780"/>
            <a:ext cx="12190730" cy="3956685"/>
          </a:xfrm>
          <a:prstGeom prst="rect">
            <a:avLst/>
          </a:prstGeom>
        </p:spPr>
      </p:pic>
      <p:sp>
        <p:nvSpPr>
          <p:cNvPr id="112" name="文本框 111"/>
          <p:cNvSpPr txBox="1"/>
          <p:nvPr>
            <p:custDataLst>
              <p:tags r:id="rId3"/>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2" name="矩形 1"/>
          <p:cNvSpPr/>
          <p:nvPr>
            <p:custDataLst>
              <p:tags r:id="rId4"/>
            </p:custDataLst>
          </p:nvPr>
        </p:nvSpPr>
        <p:spPr>
          <a:xfrm>
            <a:off x="0" y="1541780"/>
            <a:ext cx="12191365" cy="3956685"/>
          </a:xfrm>
          <a:prstGeom prst="rect">
            <a:avLst/>
          </a:prstGeom>
          <a:solidFill>
            <a:srgbClr val="9C9DCA">
              <a:alpha val="44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矩形: 圆角 50"/>
          <p:cNvSpPr/>
          <p:nvPr>
            <p:custDataLst>
              <p:tags r:id="rId5"/>
            </p:custDataLst>
          </p:nvPr>
        </p:nvSpPr>
        <p:spPr>
          <a:xfrm>
            <a:off x="128933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5" name="矩形: 圆角 50"/>
          <p:cNvSpPr/>
          <p:nvPr>
            <p:custDataLst>
              <p:tags r:id="rId6"/>
            </p:custDataLst>
          </p:nvPr>
        </p:nvSpPr>
        <p:spPr>
          <a:xfrm>
            <a:off x="494947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685800">
              <a:spcBef>
                <a:spcPts val="0"/>
              </a:spcBef>
              <a:spcAft>
                <a:spcPts val="0"/>
              </a:spcAft>
              <a:buClrTx/>
              <a:buSzTx/>
              <a:buFontTx/>
              <a:defRPr/>
            </a:pPr>
            <a:r>
              <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rPr>
              <a:t>国内研究现状</a:t>
            </a:r>
            <a:endPar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endParaRPr>
          </a:p>
        </p:txBody>
      </p:sp>
      <p:sp>
        <p:nvSpPr>
          <p:cNvPr id="6" name="矩形: 圆角 50"/>
          <p:cNvSpPr/>
          <p:nvPr>
            <p:custDataLst>
              <p:tags r:id="rId7"/>
            </p:custDataLst>
          </p:nvPr>
        </p:nvSpPr>
        <p:spPr>
          <a:xfrm>
            <a:off x="860961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685800">
              <a:spcBef>
                <a:spcPts val="0"/>
              </a:spcBef>
              <a:spcAft>
                <a:spcPts val="0"/>
              </a:spcAft>
              <a:buClrTx/>
              <a:buSzTx/>
              <a:buFontTx/>
              <a:defRPr/>
            </a:pPr>
            <a:r>
              <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rPr>
              <a:t>国内研究现状</a:t>
            </a:r>
            <a:endPar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endParaRPr>
          </a:p>
        </p:txBody>
      </p:sp>
      <p:sp>
        <p:nvSpPr>
          <p:cNvPr id="7" name="圆角矩形 6"/>
          <p:cNvSpPr/>
          <p:nvPr>
            <p:custDataLst>
              <p:tags r:id="rId8"/>
            </p:custDataLst>
          </p:nvPr>
        </p:nvSpPr>
        <p:spPr>
          <a:xfrm>
            <a:off x="1146810" y="2486660"/>
            <a:ext cx="2372995" cy="2637155"/>
          </a:xfrm>
          <a:prstGeom prst="roundRect">
            <a:avLst/>
          </a:prstGeom>
          <a:solidFill>
            <a:srgbClr val="F4D3E4"/>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圆角矩形 7"/>
          <p:cNvSpPr/>
          <p:nvPr>
            <p:custDataLst>
              <p:tags r:id="rId9"/>
            </p:custDataLst>
          </p:nvPr>
        </p:nvSpPr>
        <p:spPr>
          <a:xfrm>
            <a:off x="4854575" y="2486660"/>
            <a:ext cx="2372995" cy="2637155"/>
          </a:xfrm>
          <a:prstGeom prst="roundRect">
            <a:avLst/>
          </a:prstGeom>
          <a:solidFill>
            <a:srgbClr val="F4D3E4"/>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圆角矩形 8"/>
          <p:cNvSpPr/>
          <p:nvPr>
            <p:custDataLst>
              <p:tags r:id="rId10"/>
            </p:custDataLst>
          </p:nvPr>
        </p:nvSpPr>
        <p:spPr>
          <a:xfrm>
            <a:off x="8562340" y="2486660"/>
            <a:ext cx="2372995" cy="2637155"/>
          </a:xfrm>
          <a:prstGeom prst="roundRect">
            <a:avLst/>
          </a:prstGeom>
          <a:solidFill>
            <a:srgbClr val="F4D3E4"/>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custDataLst>
              <p:tags r:id="rId11"/>
            </p:custDataLst>
          </p:nvPr>
        </p:nvSpPr>
        <p:spPr>
          <a:xfrm>
            <a:off x="1288827" y="2787266"/>
            <a:ext cx="2150697" cy="1753235"/>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12" name="矩形 11"/>
          <p:cNvSpPr/>
          <p:nvPr>
            <p:custDataLst>
              <p:tags r:id="rId12"/>
            </p:custDataLst>
          </p:nvPr>
        </p:nvSpPr>
        <p:spPr>
          <a:xfrm>
            <a:off x="5070252" y="2787901"/>
            <a:ext cx="2150697" cy="1753235"/>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13" name="矩形 12"/>
          <p:cNvSpPr/>
          <p:nvPr>
            <p:custDataLst>
              <p:tags r:id="rId13"/>
            </p:custDataLst>
          </p:nvPr>
        </p:nvSpPr>
        <p:spPr>
          <a:xfrm>
            <a:off x="8765317" y="2836161"/>
            <a:ext cx="2150697" cy="1753235"/>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pic>
        <p:nvPicPr>
          <p:cNvPr id="64" name="图片 63" descr="微信图片_20240104181656"/>
          <p:cNvPicPr>
            <a:picLocks noChangeAspect="1"/>
          </p:cNvPicPr>
          <p:nvPr/>
        </p:nvPicPr>
        <p:blipFill>
          <a:blip r:embed="rId2"/>
          <a:stretch>
            <a:fillRect/>
          </a:stretch>
        </p:blipFill>
        <p:spPr>
          <a:xfrm>
            <a:off x="6152515" y="1844040"/>
            <a:ext cx="4883785" cy="3255645"/>
          </a:xfrm>
          <a:prstGeom prst="roundRect">
            <a:avLst/>
          </a:prstGeom>
        </p:spPr>
      </p:pic>
      <p:sp>
        <p:nvSpPr>
          <p:cNvPr id="65" name="圆角矩形 64"/>
          <p:cNvSpPr/>
          <p:nvPr/>
        </p:nvSpPr>
        <p:spPr>
          <a:xfrm>
            <a:off x="6064250" y="1763395"/>
            <a:ext cx="5059680" cy="3426460"/>
          </a:xfrm>
          <a:prstGeom prst="roundRect">
            <a:avLst/>
          </a:prstGeom>
          <a:noFill/>
          <a:ln w="12700" cmpd="sng">
            <a:solidFill>
              <a:srgbClr val="E9AECE"/>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 name="组合 1"/>
          <p:cNvGrpSpPr/>
          <p:nvPr>
            <p:custDataLst>
              <p:tags r:id="rId3"/>
            </p:custDataLst>
          </p:nvPr>
        </p:nvGrpSpPr>
        <p:grpSpPr>
          <a:xfrm>
            <a:off x="625475" y="1434465"/>
            <a:ext cx="4775200" cy="1289685"/>
            <a:chOff x="984" y="2644"/>
            <a:chExt cx="7520" cy="2031"/>
          </a:xfrm>
        </p:grpSpPr>
        <p:sp>
          <p:nvSpPr>
            <p:cNvPr id="18" name="矩形: 圆角 17"/>
            <p:cNvSpPr/>
            <p:nvPr>
              <p:custDataLst>
                <p:tags r:id="rId4"/>
              </p:custDataLst>
            </p:nvPr>
          </p:nvSpPr>
          <p:spPr>
            <a:xfrm flipH="1">
              <a:off x="984" y="2644"/>
              <a:ext cx="7521" cy="1914"/>
            </a:xfrm>
            <a:prstGeom prst="roundRect">
              <a:avLst>
                <a:gd name="adj" fmla="val 50000"/>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矩形 22"/>
            <p:cNvSpPr/>
            <p:nvPr>
              <p:custDataLst>
                <p:tags r:id="rId5"/>
              </p:custDataLst>
            </p:nvPr>
          </p:nvSpPr>
          <p:spPr>
            <a:xfrm>
              <a:off x="2633" y="2833"/>
              <a:ext cx="2362"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fontAlgn="base">
                <a:spcBef>
                  <a:spcPct val="0"/>
                </a:spcBef>
                <a:spcAft>
                  <a:spcPct val="0"/>
                </a:spcAft>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10" name="椭圆 9"/>
            <p:cNvSpPr/>
            <p:nvPr>
              <p:custDataLst>
                <p:tags r:id="rId6"/>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玉兰花导航线描"/>
            <p:cNvPicPr>
              <a:picLocks noChangeAspect="1"/>
            </p:cNvPicPr>
            <p:nvPr>
              <p:custDataLst>
                <p:tags r:id="rId7"/>
              </p:custDataLst>
            </p:nvPr>
          </p:nvPicPr>
          <p:blipFill>
            <a:blip r:embed="rId8"/>
            <a:srcRect l="7089" t="46824" r="65153" b="7251"/>
            <a:stretch>
              <a:fillRect/>
            </a:stretch>
          </p:blipFill>
          <p:spPr>
            <a:xfrm>
              <a:off x="1275" y="3062"/>
              <a:ext cx="1294" cy="1071"/>
            </a:xfrm>
            <a:prstGeom prst="rect">
              <a:avLst/>
            </a:prstGeom>
          </p:spPr>
        </p:pic>
        <p:sp>
          <p:nvSpPr>
            <p:cNvPr id="35" name="文本框 34"/>
            <p:cNvSpPr txBox="1"/>
            <p:nvPr>
              <p:custDataLst>
                <p:tags r:id="rId9"/>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grpSp>
        <p:nvGrpSpPr>
          <p:cNvPr id="3" name="组合 2"/>
          <p:cNvGrpSpPr/>
          <p:nvPr>
            <p:custDataLst>
              <p:tags r:id="rId10"/>
            </p:custDataLst>
          </p:nvPr>
        </p:nvGrpSpPr>
        <p:grpSpPr>
          <a:xfrm>
            <a:off x="625475" y="2930525"/>
            <a:ext cx="4775835" cy="1289685"/>
            <a:chOff x="984" y="2644"/>
            <a:chExt cx="7521" cy="2031"/>
          </a:xfrm>
        </p:grpSpPr>
        <p:sp>
          <p:nvSpPr>
            <p:cNvPr id="4" name="矩形: 圆角 17"/>
            <p:cNvSpPr/>
            <p:nvPr>
              <p:custDataLst>
                <p:tags r:id="rId11"/>
              </p:custDataLst>
            </p:nvPr>
          </p:nvSpPr>
          <p:spPr>
            <a:xfrm flipH="1">
              <a:off x="984" y="2644"/>
              <a:ext cx="7521" cy="1914"/>
            </a:xfrm>
            <a:prstGeom prst="roundRect">
              <a:avLst>
                <a:gd name="adj" fmla="val 50000"/>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custDataLst>
                <p:tags r:id="rId12"/>
              </p:custDataLst>
            </p:nvPr>
          </p:nvSpPr>
          <p:spPr>
            <a:xfrm>
              <a:off x="2633" y="2833"/>
              <a:ext cx="2362" cy="502"/>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oAutofit/>
            </a:bodyPr>
            <a:lstStyle/>
            <a:p>
              <a:pPr lvl="0" algn="l" fontAlgn="base">
                <a:buClrTx/>
                <a:buSzTx/>
                <a:buFontTx/>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6" name="椭圆 5"/>
            <p:cNvSpPr/>
            <p:nvPr>
              <p:custDataLst>
                <p:tags r:id="rId13"/>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4"/>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grpSp>
        <p:nvGrpSpPr>
          <p:cNvPr id="11" name="组合 10"/>
          <p:cNvGrpSpPr/>
          <p:nvPr>
            <p:custDataLst>
              <p:tags r:id="rId15"/>
            </p:custDataLst>
          </p:nvPr>
        </p:nvGrpSpPr>
        <p:grpSpPr>
          <a:xfrm>
            <a:off x="625475" y="4396740"/>
            <a:ext cx="4775835" cy="1289685"/>
            <a:chOff x="984" y="2644"/>
            <a:chExt cx="7521" cy="2031"/>
          </a:xfrm>
        </p:grpSpPr>
        <p:sp>
          <p:nvSpPr>
            <p:cNvPr id="12" name="矩形: 圆角 17"/>
            <p:cNvSpPr/>
            <p:nvPr>
              <p:custDataLst>
                <p:tags r:id="rId16"/>
              </p:custDataLst>
            </p:nvPr>
          </p:nvSpPr>
          <p:spPr>
            <a:xfrm flipH="1">
              <a:off x="984" y="2644"/>
              <a:ext cx="7521" cy="1914"/>
            </a:xfrm>
            <a:prstGeom prst="roundRect">
              <a:avLst>
                <a:gd name="adj" fmla="val 50000"/>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custDataLst>
                <p:tags r:id="rId17"/>
              </p:custDataLst>
            </p:nvPr>
          </p:nvSpPr>
          <p:spPr>
            <a:xfrm>
              <a:off x="2653" y="2833"/>
              <a:ext cx="2362" cy="502"/>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oAutofit/>
            </a:bodyPr>
            <a:lstStyle/>
            <a:p>
              <a:pPr lvl="0" algn="l" fontAlgn="base">
                <a:buClrTx/>
                <a:buSzTx/>
                <a:buFontTx/>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22" name="椭圆 21"/>
            <p:cNvSpPr/>
            <p:nvPr>
              <p:custDataLst>
                <p:tags r:id="rId18"/>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玉兰花导航线描"/>
            <p:cNvPicPr>
              <a:picLocks noChangeAspect="1"/>
            </p:cNvPicPr>
            <p:nvPr>
              <p:custDataLst>
                <p:tags r:id="rId19"/>
              </p:custDataLst>
            </p:nvPr>
          </p:nvPicPr>
          <p:blipFill>
            <a:blip r:embed="rId8"/>
            <a:srcRect l="7089" t="46824" r="65153" b="7251"/>
            <a:stretch>
              <a:fillRect/>
            </a:stretch>
          </p:blipFill>
          <p:spPr>
            <a:xfrm>
              <a:off x="1275" y="3062"/>
              <a:ext cx="1294" cy="1071"/>
            </a:xfrm>
            <a:prstGeom prst="rect">
              <a:avLst/>
            </a:prstGeom>
          </p:spPr>
        </p:pic>
        <p:sp>
          <p:nvSpPr>
            <p:cNvPr id="26" name="文本框 25"/>
            <p:cNvSpPr txBox="1"/>
            <p:nvPr>
              <p:custDataLst>
                <p:tags r:id="rId20"/>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pic>
        <p:nvPicPr>
          <p:cNvPr id="28" name="图片 27" descr="玉兰花导航线描"/>
          <p:cNvPicPr>
            <a:picLocks noChangeAspect="1"/>
          </p:cNvPicPr>
          <p:nvPr>
            <p:custDataLst>
              <p:tags r:id="rId21"/>
            </p:custDataLst>
          </p:nvPr>
        </p:nvPicPr>
        <p:blipFill>
          <a:blip r:embed="rId8"/>
          <a:srcRect l="38436" t="48342" r="36637" b="7216"/>
          <a:stretch>
            <a:fillRect/>
          </a:stretch>
        </p:blipFill>
        <p:spPr>
          <a:xfrm>
            <a:off x="841375" y="3230880"/>
            <a:ext cx="729615" cy="650240"/>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cxnSp>
        <p:nvCxnSpPr>
          <p:cNvPr id="119" name="直接连接符 118"/>
          <p:cNvCxnSpPr/>
          <p:nvPr>
            <p:custDataLst>
              <p:tags r:id="rId2"/>
            </p:custDataLst>
          </p:nvPr>
        </p:nvCxnSpPr>
        <p:spPr>
          <a:xfrm flipV="1">
            <a:off x="835337" y="2011374"/>
            <a:ext cx="0" cy="3070225"/>
          </a:xfrm>
          <a:prstGeom prst="line">
            <a:avLst/>
          </a:prstGeom>
          <a:ln>
            <a:solidFill>
              <a:srgbClr val="E9AECE"/>
            </a:solidFill>
          </a:ln>
        </p:spPr>
        <p:style>
          <a:lnRef idx="1">
            <a:schemeClr val="accent1"/>
          </a:lnRef>
          <a:fillRef idx="0">
            <a:schemeClr val="accent1"/>
          </a:fillRef>
          <a:effectRef idx="0">
            <a:schemeClr val="accent1"/>
          </a:effectRef>
          <a:fontRef idx="minor">
            <a:schemeClr val="tx1"/>
          </a:fontRef>
        </p:style>
      </p:cxnSp>
      <p:grpSp>
        <p:nvGrpSpPr>
          <p:cNvPr id="120" name="组合 119"/>
          <p:cNvGrpSpPr/>
          <p:nvPr>
            <p:custDataLst>
              <p:tags r:id="rId3"/>
            </p:custDataLst>
          </p:nvPr>
        </p:nvGrpSpPr>
        <p:grpSpPr>
          <a:xfrm>
            <a:off x="443865" y="1575435"/>
            <a:ext cx="767080" cy="767080"/>
            <a:chOff x="1596452" y="2571750"/>
            <a:chExt cx="284813" cy="284813"/>
          </a:xfrm>
          <a:solidFill>
            <a:srgbClr val="E9AECE"/>
          </a:solidFill>
        </p:grpSpPr>
        <p:sp>
          <p:nvSpPr>
            <p:cNvPr id="121" name="椭圆 120"/>
            <p:cNvSpPr/>
            <p:nvPr>
              <p:custDataLst>
                <p:tags r:id="rId4"/>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p:cNvSpPr/>
            <p:nvPr>
              <p:custDataLst>
                <p:tags r:id="rId5"/>
              </p:custDataLst>
            </p:nvPr>
          </p:nvSpPr>
          <p:spPr>
            <a:xfrm>
              <a:off x="1596452" y="2571750"/>
              <a:ext cx="284813" cy="284813"/>
            </a:xfrm>
            <a:prstGeom prst="ellipse">
              <a:avLst/>
            </a:prstGeom>
            <a:solidFill>
              <a:srgbClr val="E9AEC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3" name="直接连接符 122"/>
          <p:cNvCxnSpPr/>
          <p:nvPr>
            <p:custDataLst>
              <p:tags r:id="rId6"/>
            </p:custDataLst>
          </p:nvPr>
        </p:nvCxnSpPr>
        <p:spPr>
          <a:xfrm flipV="1">
            <a:off x="3741170" y="3166513"/>
            <a:ext cx="4445" cy="1921510"/>
          </a:xfrm>
          <a:prstGeom prst="line">
            <a:avLst/>
          </a:prstGeom>
          <a:ln>
            <a:solidFill>
              <a:srgbClr val="E9AECE"/>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23850" y="5081270"/>
            <a:ext cx="11466830" cy="479425"/>
          </a:xfrm>
          <a:prstGeom prst="rect">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custDataLst>
              <p:tags r:id="rId7"/>
            </p:custDataLst>
          </p:nvPr>
        </p:nvGrpSpPr>
        <p:grpSpPr>
          <a:xfrm>
            <a:off x="3361690" y="2800985"/>
            <a:ext cx="767080" cy="767080"/>
            <a:chOff x="1596452" y="2571750"/>
            <a:chExt cx="284813" cy="284813"/>
          </a:xfrm>
          <a:solidFill>
            <a:srgbClr val="E9AECE"/>
          </a:solidFill>
        </p:grpSpPr>
        <p:sp>
          <p:nvSpPr>
            <p:cNvPr id="38" name="椭圆 37"/>
            <p:cNvSpPr/>
            <p:nvPr>
              <p:custDataLst>
                <p:tags r:id="rId8"/>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9"/>
              </p:custDataLst>
            </p:nvPr>
          </p:nvSpPr>
          <p:spPr>
            <a:xfrm>
              <a:off x="1596452" y="2571750"/>
              <a:ext cx="284813" cy="284813"/>
            </a:xfrm>
            <a:prstGeom prst="ellipse">
              <a:avLst/>
            </a:prstGeom>
            <a:solidFill>
              <a:srgbClr val="E9AEC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3" name="图片 142" descr="玉兰花导航图标"/>
          <p:cNvPicPr>
            <a:picLocks noChangeAspect="1"/>
          </p:cNvPicPr>
          <p:nvPr>
            <p:custDataLst>
              <p:tags r:id="rId10"/>
            </p:custDataLst>
          </p:nvPr>
        </p:nvPicPr>
        <p:blipFill>
          <a:blip r:embed="rId11"/>
          <a:srcRect l="35694" t="24153" r="39847" b="31863"/>
          <a:stretch>
            <a:fillRect/>
          </a:stretch>
        </p:blipFill>
        <p:spPr>
          <a:xfrm>
            <a:off x="611505" y="1782445"/>
            <a:ext cx="441960" cy="397510"/>
          </a:xfrm>
          <a:prstGeom prst="rect">
            <a:avLst/>
          </a:prstGeom>
        </p:spPr>
      </p:pic>
      <p:pic>
        <p:nvPicPr>
          <p:cNvPr id="144" name="图片 143" descr="玉兰花导航图标"/>
          <p:cNvPicPr>
            <a:picLocks noChangeAspect="1"/>
          </p:cNvPicPr>
          <p:nvPr>
            <p:custDataLst>
              <p:tags r:id="rId12"/>
            </p:custDataLst>
          </p:nvPr>
        </p:nvPicPr>
        <p:blipFill>
          <a:blip r:embed="rId11"/>
          <a:srcRect l="35694" t="24153" r="39847" b="31863"/>
          <a:stretch>
            <a:fillRect/>
          </a:stretch>
        </p:blipFill>
        <p:spPr>
          <a:xfrm>
            <a:off x="3524250" y="3006725"/>
            <a:ext cx="441960" cy="397510"/>
          </a:xfrm>
          <a:prstGeom prst="rect">
            <a:avLst/>
          </a:prstGeom>
          <a:noFill/>
        </p:spPr>
      </p:pic>
      <p:sp>
        <p:nvSpPr>
          <p:cNvPr id="151" name="矩形: 圆角 50"/>
          <p:cNvSpPr/>
          <p:nvPr>
            <p:custDataLst>
              <p:tags r:id="rId13"/>
            </p:custDataLst>
          </p:nvPr>
        </p:nvSpPr>
        <p:spPr>
          <a:xfrm>
            <a:off x="1060095" y="172916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2" name="矩形 151"/>
          <p:cNvSpPr/>
          <p:nvPr>
            <p:custDataLst>
              <p:tags r:id="rId14"/>
            </p:custDataLst>
          </p:nvPr>
        </p:nvSpPr>
        <p:spPr>
          <a:xfrm>
            <a:off x="1333500" y="2068195"/>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154" name="矩形: 圆角 50"/>
          <p:cNvSpPr/>
          <p:nvPr>
            <p:custDataLst>
              <p:tags r:id="rId15"/>
            </p:custDataLst>
          </p:nvPr>
        </p:nvSpPr>
        <p:spPr>
          <a:xfrm>
            <a:off x="3958870" y="300678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5" name="矩形 154"/>
          <p:cNvSpPr/>
          <p:nvPr>
            <p:custDataLst>
              <p:tags r:id="rId16"/>
            </p:custDataLst>
          </p:nvPr>
        </p:nvSpPr>
        <p:spPr>
          <a:xfrm>
            <a:off x="4232275" y="3345815"/>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156" name="直接连接符 155"/>
          <p:cNvCxnSpPr/>
          <p:nvPr>
            <p:custDataLst>
              <p:tags r:id="rId17"/>
            </p:custDataLst>
          </p:nvPr>
        </p:nvCxnSpPr>
        <p:spPr>
          <a:xfrm flipV="1">
            <a:off x="6547162" y="2018359"/>
            <a:ext cx="0" cy="3070225"/>
          </a:xfrm>
          <a:prstGeom prst="line">
            <a:avLst/>
          </a:prstGeom>
          <a:ln>
            <a:solidFill>
              <a:srgbClr val="E9AECE"/>
            </a:solidFill>
          </a:ln>
        </p:spPr>
        <p:style>
          <a:lnRef idx="1">
            <a:schemeClr val="accent1"/>
          </a:lnRef>
          <a:fillRef idx="0">
            <a:schemeClr val="accent1"/>
          </a:fillRef>
          <a:effectRef idx="0">
            <a:schemeClr val="accent1"/>
          </a:effectRef>
          <a:fontRef idx="minor">
            <a:schemeClr val="tx1"/>
          </a:fontRef>
        </p:style>
      </p:cxnSp>
      <p:grpSp>
        <p:nvGrpSpPr>
          <p:cNvPr id="157" name="组合 156"/>
          <p:cNvGrpSpPr/>
          <p:nvPr>
            <p:custDataLst>
              <p:tags r:id="rId18"/>
            </p:custDataLst>
          </p:nvPr>
        </p:nvGrpSpPr>
        <p:grpSpPr>
          <a:xfrm>
            <a:off x="6155690" y="1582420"/>
            <a:ext cx="767080" cy="767080"/>
            <a:chOff x="1596452" y="2571750"/>
            <a:chExt cx="284813" cy="284813"/>
          </a:xfrm>
          <a:solidFill>
            <a:srgbClr val="E9AECE"/>
          </a:solidFill>
        </p:grpSpPr>
        <p:sp>
          <p:nvSpPr>
            <p:cNvPr id="158" name="椭圆 157"/>
            <p:cNvSpPr/>
            <p:nvPr>
              <p:custDataLst>
                <p:tags r:id="rId19"/>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custDataLst>
                <p:tags r:id="rId20"/>
              </p:custDataLst>
            </p:nvPr>
          </p:nvSpPr>
          <p:spPr>
            <a:xfrm>
              <a:off x="1596452" y="2571750"/>
              <a:ext cx="284813" cy="284813"/>
            </a:xfrm>
            <a:prstGeom prst="ellipse">
              <a:avLst/>
            </a:prstGeom>
            <a:solidFill>
              <a:srgbClr val="E9AEC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0" name="图片 159" descr="玉兰花导航图标"/>
          <p:cNvPicPr>
            <a:picLocks noChangeAspect="1"/>
          </p:cNvPicPr>
          <p:nvPr>
            <p:custDataLst>
              <p:tags r:id="rId21"/>
            </p:custDataLst>
          </p:nvPr>
        </p:nvPicPr>
        <p:blipFill>
          <a:blip r:embed="rId11"/>
          <a:srcRect l="35694" t="24153" r="39847" b="31863"/>
          <a:stretch>
            <a:fillRect/>
          </a:stretch>
        </p:blipFill>
        <p:spPr>
          <a:xfrm>
            <a:off x="6323330" y="1789430"/>
            <a:ext cx="441960" cy="397510"/>
          </a:xfrm>
          <a:prstGeom prst="rect">
            <a:avLst/>
          </a:prstGeom>
        </p:spPr>
      </p:pic>
      <p:sp>
        <p:nvSpPr>
          <p:cNvPr id="161" name="矩形: 圆角 50"/>
          <p:cNvSpPr/>
          <p:nvPr>
            <p:custDataLst>
              <p:tags r:id="rId22"/>
            </p:custDataLst>
          </p:nvPr>
        </p:nvSpPr>
        <p:spPr>
          <a:xfrm>
            <a:off x="6773190" y="174123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62" name="矩形 161"/>
          <p:cNvSpPr/>
          <p:nvPr>
            <p:custDataLst>
              <p:tags r:id="rId23"/>
            </p:custDataLst>
          </p:nvPr>
        </p:nvSpPr>
        <p:spPr>
          <a:xfrm>
            <a:off x="7046595" y="2080260"/>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163" name="直接连接符 162"/>
          <p:cNvCxnSpPr/>
          <p:nvPr>
            <p:custDataLst>
              <p:tags r:id="rId24"/>
            </p:custDataLst>
          </p:nvPr>
        </p:nvCxnSpPr>
        <p:spPr>
          <a:xfrm flipV="1">
            <a:off x="9379970" y="3166513"/>
            <a:ext cx="4445" cy="1921510"/>
          </a:xfrm>
          <a:prstGeom prst="line">
            <a:avLst/>
          </a:prstGeom>
          <a:ln>
            <a:solidFill>
              <a:srgbClr val="E9AECE"/>
            </a:solidFill>
          </a:ln>
        </p:spPr>
        <p:style>
          <a:lnRef idx="1">
            <a:schemeClr val="accent1"/>
          </a:lnRef>
          <a:fillRef idx="0">
            <a:schemeClr val="accent1"/>
          </a:fillRef>
          <a:effectRef idx="0">
            <a:schemeClr val="accent1"/>
          </a:effectRef>
          <a:fontRef idx="minor">
            <a:schemeClr val="tx1"/>
          </a:fontRef>
        </p:style>
      </p:cxnSp>
      <p:grpSp>
        <p:nvGrpSpPr>
          <p:cNvPr id="164" name="组合 163"/>
          <p:cNvGrpSpPr/>
          <p:nvPr>
            <p:custDataLst>
              <p:tags r:id="rId25"/>
            </p:custDataLst>
          </p:nvPr>
        </p:nvGrpSpPr>
        <p:grpSpPr>
          <a:xfrm>
            <a:off x="9000490" y="2800985"/>
            <a:ext cx="767080" cy="767080"/>
            <a:chOff x="1596452" y="2571750"/>
            <a:chExt cx="284813" cy="284813"/>
          </a:xfrm>
          <a:solidFill>
            <a:srgbClr val="E9AECE"/>
          </a:solidFill>
        </p:grpSpPr>
        <p:sp>
          <p:nvSpPr>
            <p:cNvPr id="165" name="椭圆 164"/>
            <p:cNvSpPr/>
            <p:nvPr>
              <p:custDataLst>
                <p:tags r:id="rId26"/>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custDataLst>
                <p:tags r:id="rId27"/>
              </p:custDataLst>
            </p:nvPr>
          </p:nvSpPr>
          <p:spPr>
            <a:xfrm>
              <a:off x="1596452" y="2571750"/>
              <a:ext cx="284813" cy="284813"/>
            </a:xfrm>
            <a:prstGeom prst="ellipse">
              <a:avLst/>
            </a:prstGeom>
            <a:solidFill>
              <a:srgbClr val="E9AEC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7" name="图片 166" descr="玉兰花导航图标"/>
          <p:cNvPicPr>
            <a:picLocks noChangeAspect="1"/>
          </p:cNvPicPr>
          <p:nvPr>
            <p:custDataLst>
              <p:tags r:id="rId28"/>
            </p:custDataLst>
          </p:nvPr>
        </p:nvPicPr>
        <p:blipFill>
          <a:blip r:embed="rId11"/>
          <a:srcRect l="35694" t="24153" r="39847" b="31863"/>
          <a:stretch>
            <a:fillRect/>
          </a:stretch>
        </p:blipFill>
        <p:spPr>
          <a:xfrm>
            <a:off x="9163050" y="3006725"/>
            <a:ext cx="441960" cy="397510"/>
          </a:xfrm>
          <a:prstGeom prst="rect">
            <a:avLst/>
          </a:prstGeom>
          <a:noFill/>
        </p:spPr>
      </p:pic>
      <p:sp>
        <p:nvSpPr>
          <p:cNvPr id="168" name="矩形: 圆角 50"/>
          <p:cNvSpPr/>
          <p:nvPr>
            <p:custDataLst>
              <p:tags r:id="rId29"/>
            </p:custDataLst>
          </p:nvPr>
        </p:nvSpPr>
        <p:spPr>
          <a:xfrm>
            <a:off x="9521470" y="30074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69" name="矩形 168"/>
          <p:cNvSpPr/>
          <p:nvPr>
            <p:custDataLst>
              <p:tags r:id="rId30"/>
            </p:custDataLst>
          </p:nvPr>
        </p:nvSpPr>
        <p:spPr>
          <a:xfrm>
            <a:off x="9794875" y="3346450"/>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33" name="文本框 32"/>
          <p:cNvSpPr txBox="1"/>
          <p:nvPr>
            <p:custDataLst>
              <p:tags r:id="rId1"/>
            </p:custDataLst>
          </p:nvPr>
        </p:nvSpPr>
        <p:spPr>
          <a:xfrm>
            <a:off x="702945" y="210693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2"/>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矩形 2"/>
          <p:cNvSpPr/>
          <p:nvPr>
            <p:custDataLst>
              <p:tags r:id="rId3"/>
            </p:custDataLst>
          </p:nvPr>
        </p:nvSpPr>
        <p:spPr>
          <a:xfrm>
            <a:off x="951230" y="1987550"/>
            <a:ext cx="10112375" cy="3742690"/>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4" name="Title 6" descr="7b0a2020202022776f7264617274223a20227b5c2269645c223a32353030323037312c5c227469645c223a5c225c227d220a7d0a"/>
          <p:cNvSpPr txBox="1"/>
          <p:nvPr>
            <p:custDataLst>
              <p:tags r:id="rId4"/>
            </p:custDataLst>
          </p:nvPr>
        </p:nvSpPr>
        <p:spPr>
          <a:xfrm>
            <a:off x="1904365" y="2369185"/>
            <a:ext cx="8383270" cy="3361055"/>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a:t>
            </a:r>
            <a:r>
              <a:rPr lang="zh-CN" altLang="en-US" sz="18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教育部直属，是国家“ </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211 </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工程”和“</a:t>
            </a:r>
            <a:r>
              <a:rPr altLang="zh-CN"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985</a:t>
            </a:r>
            <a:r>
              <a:rPr lang="zh-CN" altLang="en-US" sz="18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工程优势学科创新平台”建设高校</a:t>
            </a:r>
            <a:endParaRPr lang="en-US" altLang="zh-CN" sz="1800" dirty="0">
              <a:solidFill>
                <a:schemeClr val="tx1"/>
              </a:solidFill>
              <a:latin typeface="思源黑体 CN Light" panose="020B0300000000000000" charset="-122"/>
              <a:ea typeface="思源黑体 CN Light" panose="020B0300000000000000" charset="-122"/>
              <a:cs typeface="思源黑体 CN Light" panose="020B0300000000000000" charset="-122"/>
            </a:endParaRPr>
          </a:p>
          <a:p>
            <a:pPr marL="266700" lvl="0" indent="-266700" algn="l" fontAlgn="ctr">
              <a:lnSpc>
                <a:spcPct val="120000"/>
              </a:lnSpc>
              <a:spcBef>
                <a:spcPts val="0"/>
              </a:spcBef>
              <a:spcAft>
                <a:spcPts val="800"/>
              </a:spcAft>
              <a:buSzPct val="100000"/>
              <a:buFont typeface="Wingdings" panose="05000000000000000000" charset="0"/>
              <a:buChar char="l"/>
            </a:pPr>
            <a:endParaRPr lang="en-US" altLang="zh-CN" sz="1800" spc="100" dirty="0">
              <a:ln w="3175">
                <a:noFill/>
                <a:prstDash val="dash"/>
              </a:ln>
              <a:solidFill>
                <a:schemeClr val="tx1"/>
              </a:solidFill>
              <a:uFillTx/>
              <a:latin typeface="思源黑体 CN Light" panose="020B0300000000000000" charset="-122"/>
              <a:ea typeface="思源黑体 CN Light" panose="020B0300000000000000" charset="-122"/>
              <a:cs typeface="思源黑体 CN Light" panose="020B0300000000000000" charset="-122"/>
            </a:endParaRPr>
          </a:p>
        </p:txBody>
      </p:sp>
      <p:sp>
        <p:nvSpPr>
          <p:cNvPr id="8" name="Object 902"/>
          <p:cNvSpPr txBox="1"/>
          <p:nvPr>
            <p:custDataLst>
              <p:tags r:id="rId5"/>
            </p:custDataLst>
          </p:nvPr>
        </p:nvSpPr>
        <p:spPr>
          <a:xfrm>
            <a:off x="2110725" y="1346468"/>
            <a:ext cx="7658157" cy="298790"/>
          </a:xfrm>
          <a:prstGeom prst="rect">
            <a:avLst/>
          </a:prstGeom>
        </p:spPr>
        <p:txBody>
          <a:bodyPr vert="horz" lIns="47625" tIns="19050" rIns="47625" bIns="19050" rtlCol="0" anchor="t" anchorCtr="0">
            <a:noAutofit/>
          </a:bodyPr>
          <a:lstStyle/>
          <a:p>
            <a:pPr marL="0" indent="0" algn="ctr" fontAlgn="auto">
              <a:lnSpc>
                <a:spcPct val="100000"/>
              </a:lnSpc>
              <a:spcBef>
                <a:spcPts val="0"/>
              </a:spcBef>
              <a:spcAft>
                <a:spcPts val="0"/>
              </a:spcAft>
              <a:buSzPct val="100000"/>
              <a:buNone/>
            </a:pPr>
            <a:r>
              <a:rPr lang="zh-CN" altLang="zh-CN" sz="2400" b="1" spc="80" dirty="0">
                <a:solidFill>
                  <a:srgbClr val="1A3D96"/>
                </a:solidFill>
                <a:uFillTx/>
                <a:latin typeface="思源黑体 CN Heavy" panose="020B0A00000000000000" charset="-122"/>
                <a:ea typeface="思源黑体 CN Heavy" panose="020B0A00000000000000" charset="-122"/>
              </a:rPr>
              <a:t>请输入您的标题</a:t>
            </a:r>
            <a:endParaRPr lang="zh-CN" altLang="zh-CN" sz="2400" b="1" spc="80" dirty="0">
              <a:solidFill>
                <a:srgbClr val="1A3D96"/>
              </a:solidFill>
              <a:uFillTx/>
              <a:latin typeface="思源黑体 CN Heavy" panose="020B0A00000000000000" charset="-122"/>
              <a:ea typeface="思源黑体 CN Heavy" panose="020B0A00000000000000" charset="-122"/>
            </a:endParaRPr>
          </a:p>
        </p:txBody>
      </p:sp>
      <p:sp>
        <p:nvSpPr>
          <p:cNvPr id="112" name="文本框 111"/>
          <p:cNvSpPr txBox="1"/>
          <p:nvPr>
            <p:custDataLst>
              <p:tags r:id="rId6"/>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custDataLst>
              <p:tags r:id="rId1"/>
            </p:custDataLst>
          </p:nvPr>
        </p:nvSpPr>
        <p:spPr>
          <a:xfrm>
            <a:off x="5801995" y="2657475"/>
            <a:ext cx="503555" cy="514985"/>
          </a:xfrm>
          <a:prstGeom prst="ellips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p:custDataLst>
              <p:tags r:id="rId2"/>
            </p:custDataLst>
          </p:nvPr>
        </p:nvSpPr>
        <p:spPr>
          <a:xfrm>
            <a:off x="5801995" y="3564890"/>
            <a:ext cx="503555" cy="514985"/>
          </a:xfrm>
          <a:prstGeom prst="ellips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椭圆 19"/>
          <p:cNvSpPr/>
          <p:nvPr>
            <p:custDataLst>
              <p:tags r:id="rId3"/>
            </p:custDataLst>
          </p:nvPr>
        </p:nvSpPr>
        <p:spPr>
          <a:xfrm>
            <a:off x="5801995" y="4472305"/>
            <a:ext cx="503555" cy="514985"/>
          </a:xfrm>
          <a:prstGeom prst="ellips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4"/>
            </p:custDataLst>
          </p:nvPr>
        </p:nvSpPr>
        <p:spPr>
          <a:xfrm>
            <a:off x="5801995" y="1750060"/>
            <a:ext cx="503555" cy="514985"/>
          </a:xfrm>
          <a:prstGeom prst="ellips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5801995" y="1828800"/>
            <a:ext cx="860425" cy="352425"/>
          </a:xfrm>
          <a:prstGeom prst="rect">
            <a:avLst/>
          </a:prstGeom>
          <a:noFill/>
        </p:spPr>
        <p:txBody>
          <a:bodyPr wrap="square" rtlCol="0">
            <a:noAutofit/>
          </a:bodyPr>
          <a:lstStyle/>
          <a:p>
            <a:r>
              <a:rPr lang="en-US" altLang="zh-CN" sz="3600" b="1">
                <a:gradFill>
                  <a:gsLst>
                    <a:gs pos="0">
                      <a:srgbClr val="7B32B2"/>
                    </a:gs>
                    <a:gs pos="100000">
                      <a:srgbClr val="401A5D"/>
                    </a:gs>
                  </a:gsLst>
                  <a:lin scaled="0"/>
                </a:gradFill>
                <a:latin typeface="微软雅黑" panose="020B0503020204020204" charset="-122"/>
                <a:ea typeface="微软雅黑" panose="020B0503020204020204" charset="-122"/>
                <a:sym typeface="方正小标宋_GBK" panose="03000509000000000000" charset="-122"/>
              </a:rPr>
              <a:t>01</a:t>
            </a:r>
            <a:endParaRPr lang="en-US" altLang="zh-CN" sz="3600" b="1">
              <a:gradFill>
                <a:gsLst>
                  <a:gs pos="0">
                    <a:srgbClr val="7B32B2"/>
                  </a:gs>
                  <a:gs pos="100000">
                    <a:srgbClr val="401A5D"/>
                  </a:gs>
                </a:gsLst>
                <a:lin scaled="0"/>
              </a:gradFill>
              <a:latin typeface="微软雅黑" panose="020B0503020204020204" charset="-122"/>
              <a:ea typeface="微软雅黑" panose="020B0503020204020204" charset="-122"/>
              <a:sym typeface="方正小标宋_GBK" panose="03000509000000000000" charset="-122"/>
            </a:endParaRPr>
          </a:p>
        </p:txBody>
      </p:sp>
      <p:sp>
        <p:nvSpPr>
          <p:cNvPr id="49" name="文本框 48"/>
          <p:cNvSpPr txBox="1"/>
          <p:nvPr>
            <p:custDataLst>
              <p:tags r:id="rId6"/>
            </p:custDataLst>
          </p:nvPr>
        </p:nvSpPr>
        <p:spPr>
          <a:xfrm>
            <a:off x="6793072" y="175033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D971AC"/>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D971AC"/>
              </a:solidFill>
              <a:latin typeface="思源黑体 CN Heavy" panose="020B0A00000000000000" charset="-122"/>
              <a:ea typeface="思源黑体 CN Heavy" panose="020B0A00000000000000" charset="-122"/>
              <a:sym typeface="+mn-ea"/>
            </a:endParaRPr>
          </a:p>
        </p:txBody>
      </p:sp>
      <p:sp>
        <p:nvSpPr>
          <p:cNvPr id="15" name="文本框 14"/>
          <p:cNvSpPr txBox="1"/>
          <p:nvPr>
            <p:custDataLst>
              <p:tags r:id="rId7"/>
            </p:custDataLst>
          </p:nvPr>
        </p:nvSpPr>
        <p:spPr>
          <a:xfrm>
            <a:off x="6793072" y="266219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D971AC"/>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D971AC"/>
              </a:solidFill>
              <a:latin typeface="思源黑体 CN Heavy" panose="020B0A00000000000000" charset="-122"/>
              <a:ea typeface="思源黑体 CN Heavy" panose="020B0A00000000000000" charset="-122"/>
              <a:sym typeface="+mn-ea"/>
            </a:endParaRPr>
          </a:p>
        </p:txBody>
      </p:sp>
      <p:sp>
        <p:nvSpPr>
          <p:cNvPr id="16" name="文本框 15"/>
          <p:cNvSpPr txBox="1"/>
          <p:nvPr>
            <p:custDataLst>
              <p:tags r:id="rId8"/>
            </p:custDataLst>
          </p:nvPr>
        </p:nvSpPr>
        <p:spPr>
          <a:xfrm>
            <a:off x="6793072" y="360072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D971AC"/>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D971AC"/>
              </a:solidFill>
              <a:latin typeface="思源黑体 CN Heavy" panose="020B0A00000000000000" charset="-122"/>
              <a:ea typeface="思源黑体 CN Heavy" panose="020B0A00000000000000" charset="-122"/>
              <a:sym typeface="+mn-ea"/>
            </a:endParaRPr>
          </a:p>
        </p:txBody>
      </p:sp>
      <p:sp>
        <p:nvSpPr>
          <p:cNvPr id="17" name="文本框 16"/>
          <p:cNvSpPr txBox="1"/>
          <p:nvPr>
            <p:custDataLst>
              <p:tags r:id="rId9"/>
            </p:custDataLst>
          </p:nvPr>
        </p:nvSpPr>
        <p:spPr>
          <a:xfrm>
            <a:off x="6793072" y="4485919"/>
            <a:ext cx="3785345" cy="650875"/>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D971AC"/>
                </a:solidFill>
                <a:latin typeface="思源黑体 CN Heavy" panose="020B0A00000000000000" charset="-122"/>
                <a:ea typeface="思源黑体 CN Heavy" panose="020B0A00000000000000" charset="-122"/>
                <a:sym typeface="+mn-ea"/>
              </a:rPr>
              <a:t>添加目录标题文字</a:t>
            </a:r>
            <a:endParaRPr lang="zh-CN" altLang="en-US" sz="2800" b="1" dirty="0">
              <a:solidFill>
                <a:srgbClr val="D971AC"/>
              </a:solidFill>
              <a:latin typeface="思源黑体 CN Heavy" panose="020B0A00000000000000" charset="-122"/>
              <a:ea typeface="思源黑体 CN Heavy" panose="020B0A00000000000000" charset="-122"/>
              <a:sym typeface="+mn-ea"/>
            </a:endParaRPr>
          </a:p>
        </p:txBody>
      </p:sp>
      <p:sp>
        <p:nvSpPr>
          <p:cNvPr id="21" name="文本框 20"/>
          <p:cNvSpPr txBox="1"/>
          <p:nvPr>
            <p:custDataLst>
              <p:tags r:id="rId10"/>
            </p:custDataLst>
          </p:nvPr>
        </p:nvSpPr>
        <p:spPr>
          <a:xfrm>
            <a:off x="5801995" y="4551045"/>
            <a:ext cx="860425" cy="352425"/>
          </a:xfrm>
          <a:prstGeom prst="rect">
            <a:avLst/>
          </a:prstGeom>
          <a:noFill/>
        </p:spPr>
        <p:txBody>
          <a:bodyPr wrap="square" rtlCol="0">
            <a:noAutofit/>
          </a:bodyPr>
          <a:lstStyle/>
          <a:p>
            <a:r>
              <a:rPr lang="en-US" altLang="zh-CN" sz="3600" b="1">
                <a:gradFill>
                  <a:gsLst>
                    <a:gs pos="0">
                      <a:srgbClr val="7B32B2"/>
                    </a:gs>
                    <a:gs pos="100000">
                      <a:srgbClr val="401A5D"/>
                    </a:gs>
                  </a:gsLst>
                  <a:lin scaled="0"/>
                </a:gradFill>
                <a:latin typeface="微软雅黑" panose="020B0503020204020204" charset="-122"/>
                <a:ea typeface="微软雅黑" panose="020B0503020204020204" charset="-122"/>
                <a:sym typeface="方正小标宋_GBK" panose="03000509000000000000" charset="-122"/>
              </a:rPr>
              <a:t>04</a:t>
            </a:r>
            <a:endParaRPr lang="en-US" altLang="zh-CN" sz="3600" b="1">
              <a:gradFill>
                <a:gsLst>
                  <a:gs pos="0">
                    <a:srgbClr val="7B32B2"/>
                  </a:gs>
                  <a:gs pos="100000">
                    <a:srgbClr val="401A5D"/>
                  </a:gs>
                </a:gsLst>
                <a:lin scaled="0"/>
              </a:gradFill>
              <a:latin typeface="微软雅黑" panose="020B0503020204020204" charset="-122"/>
              <a:ea typeface="微软雅黑" panose="020B0503020204020204" charset="-122"/>
              <a:sym typeface="方正小标宋_GBK" panose="03000509000000000000" charset="-122"/>
            </a:endParaRPr>
          </a:p>
        </p:txBody>
      </p:sp>
      <p:sp>
        <p:nvSpPr>
          <p:cNvPr id="22" name="文本框 21"/>
          <p:cNvSpPr txBox="1"/>
          <p:nvPr>
            <p:custDataLst>
              <p:tags r:id="rId11"/>
            </p:custDataLst>
          </p:nvPr>
        </p:nvSpPr>
        <p:spPr>
          <a:xfrm>
            <a:off x="5801995" y="2736215"/>
            <a:ext cx="860425" cy="352425"/>
          </a:xfrm>
          <a:prstGeom prst="rect">
            <a:avLst/>
          </a:prstGeom>
          <a:noFill/>
        </p:spPr>
        <p:txBody>
          <a:bodyPr wrap="square" rtlCol="0">
            <a:noAutofit/>
          </a:bodyPr>
          <a:lstStyle/>
          <a:p>
            <a:r>
              <a:rPr lang="en-US" altLang="zh-CN" sz="3600" b="1">
                <a:gradFill>
                  <a:gsLst>
                    <a:gs pos="0">
                      <a:srgbClr val="7B32B2"/>
                    </a:gs>
                    <a:gs pos="100000">
                      <a:srgbClr val="401A5D"/>
                    </a:gs>
                  </a:gsLst>
                  <a:lin scaled="0"/>
                </a:gradFill>
                <a:latin typeface="微软雅黑" panose="020B0503020204020204" charset="-122"/>
                <a:ea typeface="微软雅黑" panose="020B0503020204020204" charset="-122"/>
                <a:sym typeface="方正小标宋_GBK" panose="03000509000000000000" charset="-122"/>
              </a:rPr>
              <a:t>02</a:t>
            </a:r>
            <a:endParaRPr lang="en-US" altLang="zh-CN" sz="3600" b="1">
              <a:gradFill>
                <a:gsLst>
                  <a:gs pos="0">
                    <a:srgbClr val="7B32B2"/>
                  </a:gs>
                  <a:gs pos="100000">
                    <a:srgbClr val="401A5D"/>
                  </a:gs>
                </a:gsLst>
                <a:lin scaled="0"/>
              </a:gradFill>
              <a:latin typeface="微软雅黑" panose="020B0503020204020204" charset="-122"/>
              <a:ea typeface="微软雅黑" panose="020B0503020204020204" charset="-122"/>
              <a:sym typeface="方正小标宋_GBK" panose="03000509000000000000" charset="-122"/>
            </a:endParaRPr>
          </a:p>
        </p:txBody>
      </p:sp>
      <p:sp>
        <p:nvSpPr>
          <p:cNvPr id="23" name="文本框 22"/>
          <p:cNvSpPr txBox="1"/>
          <p:nvPr>
            <p:custDataLst>
              <p:tags r:id="rId12"/>
            </p:custDataLst>
          </p:nvPr>
        </p:nvSpPr>
        <p:spPr>
          <a:xfrm>
            <a:off x="5801995" y="3643630"/>
            <a:ext cx="860425" cy="352425"/>
          </a:xfrm>
          <a:prstGeom prst="rect">
            <a:avLst/>
          </a:prstGeom>
          <a:noFill/>
        </p:spPr>
        <p:txBody>
          <a:bodyPr wrap="square" rtlCol="0">
            <a:noAutofit/>
          </a:bodyPr>
          <a:lstStyle/>
          <a:p>
            <a:r>
              <a:rPr lang="en-US" altLang="zh-CN" sz="3600" b="1">
                <a:gradFill>
                  <a:gsLst>
                    <a:gs pos="0">
                      <a:srgbClr val="7B32B2"/>
                    </a:gs>
                    <a:gs pos="100000">
                      <a:srgbClr val="401A5D"/>
                    </a:gs>
                  </a:gsLst>
                  <a:lin scaled="0"/>
                </a:gradFill>
                <a:latin typeface="微软雅黑" panose="020B0503020204020204" charset="-122"/>
                <a:ea typeface="微软雅黑" panose="020B0503020204020204" charset="-122"/>
                <a:sym typeface="方正小标宋_GBK" panose="03000509000000000000" charset="-122"/>
              </a:rPr>
              <a:t>03</a:t>
            </a:r>
            <a:endParaRPr lang="en-US" altLang="zh-CN" sz="3600" b="1">
              <a:gradFill>
                <a:gsLst>
                  <a:gs pos="0">
                    <a:srgbClr val="7B32B2"/>
                  </a:gs>
                  <a:gs pos="100000">
                    <a:srgbClr val="401A5D"/>
                  </a:gs>
                </a:gsLst>
                <a:lin scaled="0"/>
              </a:gradFill>
              <a:latin typeface="微软雅黑" panose="020B0503020204020204" charset="-122"/>
              <a:ea typeface="微软雅黑" panose="020B0503020204020204" charset="-122"/>
              <a:sym typeface="方正小标宋_GBK" panose="03000509000000000000"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pic>
        <p:nvPicPr>
          <p:cNvPr id="6" name="F35B0BEE-F18A-47BB-8FCB-E00DA2F2635D-3" descr="C:/Users/ASUS/AppData/Local/Temp/wpp.EEGmjewpp"/>
          <p:cNvPicPr>
            <a:picLocks noChangeAspect="1"/>
          </p:cNvPicPr>
          <p:nvPr/>
        </p:nvPicPr>
        <p:blipFill>
          <a:blip r:embed="rId1"/>
          <a:stretch>
            <a:fillRect/>
          </a:stretch>
        </p:blipFill>
        <p:spPr>
          <a:xfrm>
            <a:off x="6193790" y="1270"/>
            <a:ext cx="4335145" cy="6856730"/>
          </a:xfrm>
          <a:prstGeom prst="rect">
            <a:avLst/>
          </a:prstGeom>
        </p:spPr>
      </p:pic>
      <p:sp>
        <p:nvSpPr>
          <p:cNvPr id="4" name="文本框 3"/>
          <p:cNvSpPr txBox="1"/>
          <p:nvPr>
            <p:custDataLst>
              <p:tags r:id="rId2"/>
            </p:custDataLst>
          </p:nvPr>
        </p:nvSpPr>
        <p:spPr>
          <a:xfrm>
            <a:off x="495935" y="177800"/>
            <a:ext cx="9581515" cy="460375"/>
          </a:xfrm>
          <a:prstGeom prst="rect">
            <a:avLst/>
          </a:prstGeom>
          <a:noFill/>
        </p:spPr>
        <p:txBody>
          <a:bodyPr wrap="square" rtlCol="0">
            <a:spAutoFit/>
          </a:bodyPr>
          <a:lstStyle/>
          <a:p>
            <a:pPr lvl="0" algn="l">
              <a:defRPr/>
            </a:pPr>
            <a:r>
              <a:rPr lang="zh-CN" altLang="en-US" sz="2400" b="1" dirty="0">
                <a:solidFill>
                  <a:srgbClr val="11378C"/>
                </a:solidFill>
                <a:latin typeface="思源黑体 CN Heavy" panose="020B0A00000000000000" charset="-122"/>
                <a:ea typeface="思源黑体 CN Heavy" panose="020B0A00000000000000" charset="-122"/>
              </a:rPr>
              <a:t>请输入您的标题</a:t>
            </a:r>
            <a:endParaRPr lang="zh-CN" altLang="en-US" sz="2400" b="1" dirty="0">
              <a:solidFill>
                <a:srgbClr val="11378C"/>
              </a:solidFill>
              <a:latin typeface="思源黑体 CN Heavy" panose="020B0A00000000000000" charset="-122"/>
              <a:ea typeface="思源黑体 CN Heavy" panose="020B0A00000000000000" charset="-122"/>
            </a:endParaRPr>
          </a:p>
        </p:txBody>
      </p:sp>
      <p:sp>
        <p:nvSpPr>
          <p:cNvPr id="2" name="矩形 1"/>
          <p:cNvSpPr/>
          <p:nvPr/>
        </p:nvSpPr>
        <p:spPr>
          <a:xfrm>
            <a:off x="8232040" y="1232452"/>
            <a:ext cx="3443913" cy="4393096"/>
          </a:xfrm>
          <a:prstGeom prst="rect">
            <a:avLst/>
          </a:prstGeom>
          <a:solidFill>
            <a:srgbClr val="4F82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2" name="文本框 11"/>
          <p:cNvSpPr txBox="1"/>
          <p:nvPr/>
        </p:nvSpPr>
        <p:spPr>
          <a:xfrm flipH="1">
            <a:off x="537210" y="272669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13" name="文本框 12"/>
          <p:cNvSpPr txBox="1"/>
          <p:nvPr/>
        </p:nvSpPr>
        <p:spPr>
          <a:xfrm flipH="1">
            <a:off x="607199" y="2133436"/>
            <a:ext cx="3191710" cy="645160"/>
          </a:xfrm>
          <a:prstGeom prst="rect">
            <a:avLst/>
          </a:prstGeom>
          <a:noFill/>
        </p:spPr>
        <p:txBody>
          <a:bodyPr wrap="square" rtlCol="0">
            <a:spAutoFit/>
          </a:bodyPr>
          <a:lstStyle/>
          <a:p>
            <a:pPr lvl="0" algn="l">
              <a:buClrTx/>
              <a:buSzTx/>
              <a:buFontTx/>
            </a:pPr>
            <a:r>
              <a:rPr lang="zh-CN" altLang="en-US" sz="2400" b="1" dirty="0">
                <a:solidFill>
                  <a:srgbClr val="103778"/>
                </a:solidFill>
                <a:latin typeface="思源黑体 CN Heavy" panose="020B0A00000000000000" charset="-122"/>
                <a:ea typeface="思源黑体 CN Heavy" panose="020B0A00000000000000" charset="-122"/>
                <a:sym typeface="+mn-ea"/>
              </a:rPr>
              <a:t>添加副标题</a:t>
            </a:r>
            <a:endParaRPr lang="zh-CN" altLang="en-US" sz="2400" b="1" dirty="0">
              <a:solidFill>
                <a:srgbClr val="103778"/>
              </a:solidFill>
              <a:latin typeface="思源黑体 CN Heavy" panose="020B0A00000000000000" charset="-122"/>
              <a:ea typeface="思源黑体 CN Heavy" panose="020B0A00000000000000" charset="-122"/>
              <a:sym typeface="+mn-ea"/>
            </a:endParaRPr>
          </a:p>
        </p:txBody>
      </p:sp>
      <p:grpSp>
        <p:nvGrpSpPr>
          <p:cNvPr id="10" name="组合 9"/>
          <p:cNvGrpSpPr/>
          <p:nvPr/>
        </p:nvGrpSpPr>
        <p:grpSpPr>
          <a:xfrm>
            <a:off x="661815" y="5108892"/>
            <a:ext cx="915194" cy="220840"/>
            <a:chOff x="820616" y="5088836"/>
            <a:chExt cx="1675354" cy="404270"/>
          </a:xfrm>
          <a:solidFill>
            <a:srgbClr val="E9AECE"/>
          </a:solidFill>
        </p:grpSpPr>
        <p:sp>
          <p:nvSpPr>
            <p:cNvPr id="11" name="平行四边形 10"/>
            <p:cNvSpPr/>
            <p:nvPr/>
          </p:nvSpPr>
          <p:spPr>
            <a:xfrm>
              <a:off x="82061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9" name="平行四边形 18"/>
            <p:cNvSpPr/>
            <p:nvPr/>
          </p:nvSpPr>
          <p:spPr>
            <a:xfrm>
              <a:off x="115854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0" name="平行四边形 19"/>
            <p:cNvSpPr/>
            <p:nvPr/>
          </p:nvSpPr>
          <p:spPr>
            <a:xfrm>
              <a:off x="149647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1" name="平行四边形 20"/>
            <p:cNvSpPr/>
            <p:nvPr/>
          </p:nvSpPr>
          <p:spPr>
            <a:xfrm>
              <a:off x="183440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2" name="平行四边形 21"/>
            <p:cNvSpPr/>
            <p:nvPr/>
          </p:nvSpPr>
          <p:spPr>
            <a:xfrm>
              <a:off x="217233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sp>
        <p:nvSpPr>
          <p:cNvPr id="26" name="文本框 25"/>
          <p:cNvSpPr txBox="1"/>
          <p:nvPr>
            <p:custDataLst>
              <p:tags r:id="rId3"/>
            </p:custDataLst>
          </p:nvPr>
        </p:nvSpPr>
        <p:spPr bwMode="auto">
          <a:xfrm flipH="1">
            <a:off x="8654514" y="2464811"/>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24" name="文本框 23"/>
          <p:cNvSpPr txBox="1"/>
          <p:nvPr>
            <p:custDataLst>
              <p:tags r:id="rId4"/>
            </p:custDataLst>
          </p:nvPr>
        </p:nvSpPr>
        <p:spPr bwMode="auto">
          <a:xfrm>
            <a:off x="8654516" y="2193858"/>
            <a:ext cx="2674336" cy="2768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sp>
        <p:nvSpPr>
          <p:cNvPr id="30" name="文本框 29"/>
          <p:cNvSpPr txBox="1"/>
          <p:nvPr>
            <p:custDataLst>
              <p:tags r:id="rId5"/>
            </p:custDataLst>
          </p:nvPr>
        </p:nvSpPr>
        <p:spPr bwMode="auto">
          <a:xfrm flipH="1">
            <a:off x="8654514" y="4165023"/>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1" name="文本框 30"/>
          <p:cNvSpPr txBox="1"/>
          <p:nvPr>
            <p:custDataLst>
              <p:tags r:id="rId6"/>
            </p:custDataLst>
          </p:nvPr>
        </p:nvSpPr>
        <p:spPr bwMode="auto">
          <a:xfrm>
            <a:off x="8654516" y="3894070"/>
            <a:ext cx="2674336" cy="2768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pic>
        <p:nvPicPr>
          <p:cNvPr id="25" name="图片 24" descr="玉兰花导航图标"/>
          <p:cNvPicPr>
            <a:picLocks noChangeAspect="1"/>
          </p:cNvPicPr>
          <p:nvPr>
            <p:custDataLst>
              <p:tags r:id="rId7"/>
            </p:custDataLst>
          </p:nvPr>
        </p:nvPicPr>
        <p:blipFill>
          <a:blip r:embed="rId8"/>
          <a:srcRect l="4832" t="23394" r="69200" b="29323"/>
          <a:stretch>
            <a:fillRect/>
          </a:stretch>
        </p:blipFill>
        <p:spPr>
          <a:xfrm>
            <a:off x="10795" y="208280"/>
            <a:ext cx="526415" cy="480060"/>
          </a:xfrm>
          <a:prstGeom prst="rect">
            <a:avLst/>
          </a:prstGeom>
        </p:spPr>
      </p:pic>
    </p:spTree>
    <p:custDataLst>
      <p:tags r:id="rId9"/>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grpSp>
        <p:nvGrpSpPr>
          <p:cNvPr id="69" name="组合 68"/>
          <p:cNvGrpSpPr/>
          <p:nvPr>
            <p:custDataLst>
              <p:tags r:id="rId2"/>
            </p:custDataLst>
          </p:nvPr>
        </p:nvGrpSpPr>
        <p:grpSpPr>
          <a:xfrm>
            <a:off x="805180" y="1521460"/>
            <a:ext cx="10361295" cy="4207510"/>
            <a:chOff x="228600" y="1208689"/>
            <a:chExt cx="9033642" cy="3668111"/>
          </a:xfrm>
        </p:grpSpPr>
        <p:grpSp>
          <p:nvGrpSpPr>
            <p:cNvPr id="70" name="组合 69"/>
            <p:cNvGrpSpPr/>
            <p:nvPr/>
          </p:nvGrpSpPr>
          <p:grpSpPr>
            <a:xfrm>
              <a:off x="228600" y="1208689"/>
              <a:ext cx="2191407" cy="3668111"/>
              <a:chOff x="467709" y="1208689"/>
              <a:chExt cx="2191407" cy="3668111"/>
            </a:xfrm>
          </p:grpSpPr>
          <p:sp>
            <p:nvSpPr>
              <p:cNvPr id="71" name="箭头: 五边形 8"/>
              <p:cNvSpPr/>
              <p:nvPr>
                <p:custDataLst>
                  <p:tags r:id="rId3"/>
                </p:custDataLst>
              </p:nvPr>
            </p:nvSpPr>
            <p:spPr>
              <a:xfrm rot="5400000">
                <a:off x="-110360" y="1786758"/>
                <a:ext cx="3347545" cy="2191407"/>
              </a:xfrm>
              <a:prstGeom prst="homePlate">
                <a:avLst>
                  <a:gd name="adj" fmla="val 20707"/>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custDataLst>
                  <p:tags r:id="rId4"/>
                </p:custDataLst>
              </p:nvPr>
            </p:nvSpPr>
            <p:spPr>
              <a:xfrm>
                <a:off x="1027384" y="3804744"/>
                <a:ext cx="1072056" cy="1072056"/>
              </a:xfrm>
              <a:prstGeom prst="ellipse">
                <a:avLst/>
              </a:prstGeom>
              <a:solidFill>
                <a:srgbClr val="E9AE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6"/>
              <p:cNvSpPr txBox="1">
                <a:spLocks noChangeArrowheads="1"/>
              </p:cNvSpPr>
              <p:nvPr>
                <p:custDataLst>
                  <p:tags r:id="rId5"/>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74" name="矩形 73"/>
              <p:cNvSpPr/>
              <p:nvPr>
                <p:custDataLst>
                  <p:tags r:id="rId6"/>
                </p:custDataLst>
              </p:nvPr>
            </p:nvSpPr>
            <p:spPr>
              <a:xfrm>
                <a:off x="625854" y="2098533"/>
                <a:ext cx="1875116" cy="1528472"/>
              </a:xfrm>
              <a:prstGeom prst="rect">
                <a:avLst/>
              </a:prstGeom>
            </p:spPr>
            <p:txBody>
              <a:bodyPr wrap="square">
                <a:spAutoFit/>
              </a:bodyPr>
              <a:lstStyle/>
              <a:p>
                <a:pPr>
                  <a:lnSpc>
                    <a:spcPct val="150000"/>
                  </a:lnSpc>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bg1"/>
                  </a:solidFill>
                  <a:latin typeface="思源黑体 CN Light" panose="020B0300000000000000" charset="-122"/>
                  <a:ea typeface="思源黑体 CN Light" panose="020B0300000000000000" charset="-122"/>
                  <a:sym typeface="+mn-ea"/>
                </a:endParaRPr>
              </a:p>
            </p:txBody>
          </p:sp>
        </p:grpSp>
        <p:grpSp>
          <p:nvGrpSpPr>
            <p:cNvPr id="75" name="组合 74"/>
            <p:cNvGrpSpPr/>
            <p:nvPr/>
          </p:nvGrpSpPr>
          <p:grpSpPr>
            <a:xfrm>
              <a:off x="2509345" y="1208689"/>
              <a:ext cx="2191407" cy="3668111"/>
              <a:chOff x="467709" y="1208689"/>
              <a:chExt cx="2191407" cy="3668111"/>
            </a:xfrm>
          </p:grpSpPr>
          <p:sp>
            <p:nvSpPr>
              <p:cNvPr id="76" name="箭头: 五边形 19"/>
              <p:cNvSpPr/>
              <p:nvPr>
                <p:custDataLst>
                  <p:tags r:id="rId7"/>
                </p:custDataLst>
              </p:nvPr>
            </p:nvSpPr>
            <p:spPr>
              <a:xfrm rot="5400000">
                <a:off x="-110360" y="1786758"/>
                <a:ext cx="3347545" cy="2191407"/>
              </a:xfrm>
              <a:prstGeom prst="homePlate">
                <a:avLst>
                  <a:gd name="adj" fmla="val 20707"/>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custDataLst>
                  <p:tags r:id="rId8"/>
                </p:custDataLst>
              </p:nvPr>
            </p:nvSpPr>
            <p:spPr>
              <a:xfrm>
                <a:off x="1027384" y="3804744"/>
                <a:ext cx="1072056" cy="1072056"/>
              </a:xfrm>
              <a:prstGeom prst="ellipse">
                <a:avLst/>
              </a:prstGeom>
              <a:solidFill>
                <a:srgbClr val="F4D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6"/>
              <p:cNvSpPr txBox="1">
                <a:spLocks noChangeArrowheads="1"/>
              </p:cNvSpPr>
              <p:nvPr>
                <p:custDataLst>
                  <p:tags r:id="rId9"/>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nvGrpSpPr>
            <p:cNvPr id="80" name="组合 79"/>
            <p:cNvGrpSpPr/>
            <p:nvPr/>
          </p:nvGrpSpPr>
          <p:grpSpPr>
            <a:xfrm>
              <a:off x="4790090" y="1208689"/>
              <a:ext cx="2191407" cy="3668111"/>
              <a:chOff x="467709" y="1208689"/>
              <a:chExt cx="2191407" cy="3668111"/>
            </a:xfrm>
          </p:grpSpPr>
          <p:sp>
            <p:nvSpPr>
              <p:cNvPr id="81" name="箭头: 五边形 24"/>
              <p:cNvSpPr/>
              <p:nvPr>
                <p:custDataLst>
                  <p:tags r:id="rId10"/>
                </p:custDataLst>
              </p:nvPr>
            </p:nvSpPr>
            <p:spPr>
              <a:xfrm rot="5400000">
                <a:off x="-110360" y="1786758"/>
                <a:ext cx="3347545" cy="2191407"/>
              </a:xfrm>
              <a:prstGeom prst="homePlate">
                <a:avLst>
                  <a:gd name="adj" fmla="val 20707"/>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custDataLst>
                  <p:tags r:id="rId11"/>
                </p:custDataLst>
              </p:nvPr>
            </p:nvSpPr>
            <p:spPr>
              <a:xfrm>
                <a:off x="1027384" y="3804744"/>
                <a:ext cx="1072056" cy="1072056"/>
              </a:xfrm>
              <a:prstGeom prst="ellipse">
                <a:avLst/>
              </a:prstGeom>
              <a:solidFill>
                <a:srgbClr val="E9AE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6"/>
              <p:cNvSpPr txBox="1">
                <a:spLocks noChangeArrowheads="1"/>
              </p:cNvSpPr>
              <p:nvPr>
                <p:custDataLst>
                  <p:tags r:id="rId12"/>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nvGrpSpPr>
            <p:cNvPr id="85" name="组合 84"/>
            <p:cNvGrpSpPr/>
            <p:nvPr/>
          </p:nvGrpSpPr>
          <p:grpSpPr>
            <a:xfrm>
              <a:off x="7070835" y="1208689"/>
              <a:ext cx="2191407" cy="3668111"/>
              <a:chOff x="467709" y="1208689"/>
              <a:chExt cx="2191407" cy="3668111"/>
            </a:xfrm>
          </p:grpSpPr>
          <p:sp>
            <p:nvSpPr>
              <p:cNvPr id="86" name="箭头: 五边形 29"/>
              <p:cNvSpPr/>
              <p:nvPr>
                <p:custDataLst>
                  <p:tags r:id="rId13"/>
                </p:custDataLst>
              </p:nvPr>
            </p:nvSpPr>
            <p:spPr>
              <a:xfrm rot="5400000">
                <a:off x="-110360" y="1786758"/>
                <a:ext cx="3347545" cy="2191407"/>
              </a:xfrm>
              <a:prstGeom prst="homePlate">
                <a:avLst>
                  <a:gd name="adj" fmla="val 20707"/>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custDataLst>
                  <p:tags r:id="rId14"/>
                </p:custDataLst>
              </p:nvPr>
            </p:nvSpPr>
            <p:spPr>
              <a:xfrm>
                <a:off x="1027384" y="3804744"/>
                <a:ext cx="1072056" cy="1072056"/>
              </a:xfrm>
              <a:prstGeom prst="ellipse">
                <a:avLst/>
              </a:prstGeom>
              <a:solidFill>
                <a:srgbClr val="F4D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6"/>
              <p:cNvSpPr txBox="1">
                <a:spLocks noChangeArrowheads="1"/>
              </p:cNvSpPr>
              <p:nvPr>
                <p:custDataLst>
                  <p:tags r:id="rId15"/>
                </p:custDataLst>
              </p:nvPr>
            </p:nvSpPr>
            <p:spPr bwMode="auto">
              <a:xfrm>
                <a:off x="744944" y="1747085"/>
                <a:ext cx="1638189" cy="32108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lgn="ctr" fontAlgn="base">
                  <a:buClrTx/>
                  <a:buSzTx/>
                  <a:buFontTx/>
                  <a:defRPr/>
                </a:pPr>
                <a:r>
                  <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rPr>
                  <a:t>选题的意义</a:t>
                </a:r>
                <a:endParaRPr lang="zh-CN" altLang="en-US" sz="1800">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grpSp>
      </p:grpSp>
      <p:pic>
        <p:nvPicPr>
          <p:cNvPr id="105" name="图片 104" descr="玉兰花导航图标"/>
          <p:cNvPicPr>
            <a:picLocks noChangeAspect="1"/>
          </p:cNvPicPr>
          <p:nvPr>
            <p:custDataLst>
              <p:tags r:id="rId16"/>
            </p:custDataLst>
          </p:nvPr>
        </p:nvPicPr>
        <p:blipFill>
          <a:blip r:embed="rId17"/>
          <a:srcRect l="4832" t="23394" r="69200" b="29323"/>
          <a:stretch>
            <a:fillRect/>
          </a:stretch>
        </p:blipFill>
        <p:spPr>
          <a:xfrm>
            <a:off x="4137025" y="4621530"/>
            <a:ext cx="1082040" cy="984885"/>
          </a:xfrm>
          <a:prstGeom prst="rect">
            <a:avLst/>
          </a:prstGeom>
        </p:spPr>
      </p:pic>
      <p:pic>
        <p:nvPicPr>
          <p:cNvPr id="106" name="图片 105" descr="玉兰花导航图标"/>
          <p:cNvPicPr>
            <a:picLocks noChangeAspect="1"/>
          </p:cNvPicPr>
          <p:nvPr>
            <p:custDataLst>
              <p:tags r:id="rId18"/>
            </p:custDataLst>
          </p:nvPr>
        </p:nvPicPr>
        <p:blipFill>
          <a:blip r:embed="rId17"/>
          <a:srcRect l="4832" t="23394" r="69200" b="29323"/>
          <a:stretch>
            <a:fillRect/>
          </a:stretch>
        </p:blipFill>
        <p:spPr>
          <a:xfrm>
            <a:off x="9368155" y="4621530"/>
            <a:ext cx="1082040" cy="984885"/>
          </a:xfrm>
          <a:prstGeom prst="rect">
            <a:avLst/>
          </a:prstGeom>
        </p:spPr>
      </p:pic>
      <p:pic>
        <p:nvPicPr>
          <p:cNvPr id="107" name="图片 106" descr="玉兰花导航图标"/>
          <p:cNvPicPr>
            <a:picLocks noChangeAspect="1"/>
          </p:cNvPicPr>
          <p:nvPr>
            <p:custDataLst>
              <p:tags r:id="rId19"/>
            </p:custDataLst>
          </p:nvPr>
        </p:nvPicPr>
        <p:blipFill>
          <a:blip r:embed="rId17"/>
          <a:srcRect l="33637" t="22835" r="40395" b="29882"/>
          <a:stretch>
            <a:fillRect/>
          </a:stretch>
        </p:blipFill>
        <p:spPr>
          <a:xfrm>
            <a:off x="1489710" y="4621530"/>
            <a:ext cx="1082040" cy="984885"/>
          </a:xfrm>
          <a:prstGeom prst="rect">
            <a:avLst/>
          </a:prstGeom>
        </p:spPr>
      </p:pic>
      <p:pic>
        <p:nvPicPr>
          <p:cNvPr id="108" name="图片 107" descr="玉兰花导航图标"/>
          <p:cNvPicPr>
            <a:picLocks noChangeAspect="1"/>
          </p:cNvPicPr>
          <p:nvPr>
            <p:custDataLst>
              <p:tags r:id="rId20"/>
            </p:custDataLst>
          </p:nvPr>
        </p:nvPicPr>
        <p:blipFill>
          <a:blip r:embed="rId17"/>
          <a:srcRect l="33637" t="22835" r="40395" b="29882"/>
          <a:stretch>
            <a:fillRect/>
          </a:stretch>
        </p:blipFill>
        <p:spPr>
          <a:xfrm>
            <a:off x="6716395" y="4621530"/>
            <a:ext cx="1082040" cy="984885"/>
          </a:xfrm>
          <a:prstGeom prst="rect">
            <a:avLst/>
          </a:prstGeom>
        </p:spPr>
      </p:pic>
      <p:sp>
        <p:nvSpPr>
          <p:cNvPr id="117" name="矩形 116"/>
          <p:cNvSpPr/>
          <p:nvPr>
            <p:custDataLst>
              <p:tags r:id="rId21"/>
            </p:custDataLst>
          </p:nvPr>
        </p:nvSpPr>
        <p:spPr>
          <a:xfrm>
            <a:off x="3685540" y="254190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
        <p:nvSpPr>
          <p:cNvPr id="118" name="矩形 117"/>
          <p:cNvSpPr/>
          <p:nvPr>
            <p:custDataLst>
              <p:tags r:id="rId22"/>
            </p:custDataLst>
          </p:nvPr>
        </p:nvSpPr>
        <p:spPr>
          <a:xfrm>
            <a:off x="6240780" y="254190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
        <p:nvSpPr>
          <p:cNvPr id="119" name="矩形 118"/>
          <p:cNvSpPr/>
          <p:nvPr>
            <p:custDataLst>
              <p:tags r:id="rId23"/>
            </p:custDataLst>
          </p:nvPr>
        </p:nvSpPr>
        <p:spPr>
          <a:xfrm>
            <a:off x="8857615" y="2564765"/>
            <a:ext cx="2106295" cy="1753235"/>
          </a:xfrm>
          <a:prstGeom prst="rect">
            <a:avLst/>
          </a:prstGeom>
        </p:spPr>
        <p:txBody>
          <a:bodyPr wrap="square" rtlCol="0">
            <a:spAutoFit/>
          </a:bodyPr>
          <a:lstStyle/>
          <a:p>
            <a:pPr lvl="0" algn="l">
              <a:lnSpc>
                <a:spcPct val="150000"/>
              </a:lnSpc>
              <a:buClrTx/>
              <a:buSzTx/>
              <a:buFontTx/>
            </a:pPr>
            <a:r>
              <a:rPr lang="zh-CN" sz="1200" dirty="0">
                <a:solidFill>
                  <a:schemeClr val="bg1"/>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sz="1200" dirty="0">
              <a:solidFill>
                <a:schemeClr val="bg1"/>
              </a:solidFill>
              <a:latin typeface="思源黑体 CN Light" panose="020B0300000000000000" charset="-122"/>
              <a:ea typeface="思源黑体 CN Light" panose="020B0300000000000000" charset="-122"/>
              <a:sym typeface="+mn-ea"/>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34" name="Freeform 3"/>
          <p:cNvSpPr/>
          <p:nvPr>
            <p:custDataLst>
              <p:tags r:id="rId1"/>
            </p:custDataLst>
          </p:nvPr>
        </p:nvSpPr>
        <p:spPr>
          <a:xfrm>
            <a:off x="2113912"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
            </p:custDataLst>
          </p:nvPr>
        </p:nvSpPr>
        <p:spPr>
          <a:xfrm flipH="1">
            <a:off x="2568424" y="184334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01</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sp>
        <p:nvSpPr>
          <p:cNvPr id="37" name="Freeform 3"/>
          <p:cNvSpPr/>
          <p:nvPr>
            <p:custDataLst>
              <p:tags r:id="rId3"/>
            </p:custDataLst>
          </p:nvPr>
        </p:nvSpPr>
        <p:spPr>
          <a:xfrm>
            <a:off x="5466973"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
            </p:custDataLst>
          </p:nvPr>
        </p:nvSpPr>
        <p:spPr>
          <a:xfrm flipH="1">
            <a:off x="5921484" y="184334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02</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sp>
        <p:nvSpPr>
          <p:cNvPr id="2" name="Freeform 3"/>
          <p:cNvSpPr/>
          <p:nvPr>
            <p:custDataLst>
              <p:tags r:id="rId5"/>
            </p:custDataLst>
          </p:nvPr>
        </p:nvSpPr>
        <p:spPr>
          <a:xfrm>
            <a:off x="8820408" y="1625600"/>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9C9D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6"/>
            </p:custDataLst>
          </p:nvPr>
        </p:nvSpPr>
        <p:spPr>
          <a:xfrm flipH="1">
            <a:off x="9274919" y="1815400"/>
            <a:ext cx="1049157" cy="1054688"/>
          </a:xfrm>
          <a:prstGeom prst="rect">
            <a:avLst/>
          </a:prstGeom>
          <a:noFill/>
        </p:spPr>
        <p:txBody>
          <a:bodyPr wrap="square" rtlCol="0" anchor="ctr">
            <a:normAutofit/>
          </a:bodyPr>
          <a:lstStyle/>
          <a:p>
            <a:pPr algn="ctr"/>
            <a:r>
              <a:rPr lang="en-US" sz="3200" b="1" spc="300" dirty="0">
                <a:solidFill>
                  <a:schemeClr val="bg1"/>
                </a:solidFill>
                <a:latin typeface="Arial" panose="020B0604020202020204" pitchFamily="34" charset="0"/>
                <a:ea typeface="微软雅黑" panose="020B0503020204020204" charset="-122"/>
                <a:cs typeface="Montserrat Black" panose="00000A00000000000000"/>
              </a:rPr>
              <a:t>03</a:t>
            </a:r>
            <a:endParaRPr lang="en-US" sz="3200" b="1" spc="300" dirty="0">
              <a:solidFill>
                <a:schemeClr val="bg1"/>
              </a:solidFill>
              <a:latin typeface="Arial" panose="020B0604020202020204" pitchFamily="34" charset="0"/>
              <a:ea typeface="微软雅黑" panose="020B0503020204020204" charset="-122"/>
              <a:cs typeface="Montserrat Black" panose="00000A00000000000000"/>
            </a:endParaRPr>
          </a:p>
        </p:txBody>
      </p:sp>
      <p:cxnSp>
        <p:nvCxnSpPr>
          <p:cNvPr id="6" name="直接连接符 5"/>
          <p:cNvCxnSpPr/>
          <p:nvPr/>
        </p:nvCxnSpPr>
        <p:spPr>
          <a:xfrm flipV="1">
            <a:off x="417830" y="2859405"/>
            <a:ext cx="11038205" cy="19685"/>
          </a:xfrm>
          <a:prstGeom prst="line">
            <a:avLst/>
          </a:prstGeom>
          <a:ln>
            <a:solidFill>
              <a:srgbClr val="9C9DCA"/>
            </a:solidFill>
          </a:ln>
        </p:spPr>
        <p:style>
          <a:lnRef idx="2">
            <a:schemeClr val="accent1"/>
          </a:lnRef>
          <a:fillRef idx="0">
            <a:srgbClr val="FFFFFF"/>
          </a:fillRef>
          <a:effectRef idx="0">
            <a:srgbClr val="FFFFFF"/>
          </a:effectRef>
          <a:fontRef idx="minor">
            <a:schemeClr val="tx1"/>
          </a:fontRef>
        </p:style>
      </p:cxnSp>
      <p:sp>
        <p:nvSpPr>
          <p:cNvPr id="7" name="Object 902"/>
          <p:cNvSpPr txBox="1"/>
          <p:nvPr>
            <p:custDataLst>
              <p:tags r:id="rId7"/>
            </p:custDataLst>
          </p:nvPr>
        </p:nvSpPr>
        <p:spPr>
          <a:xfrm>
            <a:off x="1435735" y="3289300"/>
            <a:ext cx="2531110" cy="280035"/>
          </a:xfrm>
          <a:prstGeom prst="rect">
            <a:avLst/>
          </a:prstGeom>
        </p:spPr>
        <p:txBody>
          <a:bodyPr vert="horz" lIns="47625" tIns="19050" rIns="47625" bIns="19050" rtlCol="0" anchor="t" anchorCtr="0">
            <a:noAutofit/>
          </a:bodyPr>
          <a:lstStyle/>
          <a:p>
            <a:pPr marL="0" indent="0" algn="l" fontAlgn="auto">
              <a:lnSpc>
                <a:spcPct val="100000"/>
              </a:lnSpc>
              <a:spcBef>
                <a:spcPts val="0"/>
              </a:spcBef>
              <a:spcAft>
                <a:spcPts val="0"/>
              </a:spcAft>
              <a:buSzPct val="100000"/>
              <a:buNone/>
            </a:pPr>
            <a:r>
              <a:rPr lang="zh-CN" altLang="zh-CN" sz="2400" b="1" spc="80" dirty="0">
                <a:solidFill>
                  <a:srgbClr val="193C96"/>
                </a:solidFill>
                <a:uFillTx/>
                <a:latin typeface="思源黑体 CN Heavy" panose="020B0A00000000000000" charset="-122"/>
                <a:ea typeface="思源黑体 CN Heavy" panose="020B0A00000000000000" charset="-122"/>
              </a:rPr>
              <a:t>请输入您的标题</a:t>
            </a:r>
            <a:endParaRPr lang="zh-CN" altLang="zh-CN" sz="2400" b="1" spc="80" dirty="0">
              <a:solidFill>
                <a:srgbClr val="193C96"/>
              </a:solidFill>
              <a:uFillTx/>
              <a:latin typeface="思源黑体 CN Heavy" panose="020B0A00000000000000" charset="-122"/>
              <a:ea typeface="思源黑体 CN Heavy" panose="020B0A00000000000000" charset="-122"/>
            </a:endParaRPr>
          </a:p>
        </p:txBody>
      </p:sp>
      <p:sp>
        <p:nvSpPr>
          <p:cNvPr id="14" name="Object 902"/>
          <p:cNvSpPr txBox="1"/>
          <p:nvPr>
            <p:custDataLst>
              <p:tags r:id="rId8"/>
            </p:custDataLst>
          </p:nvPr>
        </p:nvSpPr>
        <p:spPr>
          <a:xfrm>
            <a:off x="4996180" y="3289300"/>
            <a:ext cx="2531110" cy="28003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193C96"/>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193C96"/>
              </a:solidFill>
              <a:uFillTx/>
              <a:latin typeface="思源黑体 CN Heavy" panose="020B0A00000000000000" charset="-122"/>
              <a:ea typeface="思源黑体 CN Heavy" panose="020B0A00000000000000" charset="-122"/>
              <a:sym typeface="+mn-ea"/>
            </a:endParaRPr>
          </a:p>
        </p:txBody>
      </p:sp>
      <p:sp>
        <p:nvSpPr>
          <p:cNvPr id="15" name="Object 902"/>
          <p:cNvSpPr txBox="1"/>
          <p:nvPr>
            <p:custDataLst>
              <p:tags r:id="rId9"/>
            </p:custDataLst>
          </p:nvPr>
        </p:nvSpPr>
        <p:spPr>
          <a:xfrm>
            <a:off x="8434705" y="3289300"/>
            <a:ext cx="2531110" cy="28003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193C96"/>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193C96"/>
              </a:solidFill>
              <a:uFillTx/>
              <a:latin typeface="思源黑体 CN Heavy" panose="020B0A00000000000000" charset="-122"/>
              <a:ea typeface="思源黑体 CN Heavy" panose="020B0A00000000000000" charset="-122"/>
              <a:sym typeface="+mn-ea"/>
            </a:endParaRPr>
          </a:p>
        </p:txBody>
      </p:sp>
      <p:sp>
        <p:nvSpPr>
          <p:cNvPr id="16" name="TextBox 2"/>
          <p:cNvSpPr txBox="1"/>
          <p:nvPr>
            <p:custDataLst>
              <p:tags r:id="rId10"/>
            </p:custDataLst>
          </p:nvPr>
        </p:nvSpPr>
        <p:spPr>
          <a:xfrm>
            <a:off x="1169670" y="3989070"/>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4" name="文本框 3"/>
          <p:cNvSpPr txBox="1"/>
          <p:nvPr>
            <p:custDataLst>
              <p:tags r:id="rId1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5" name="TextBox 2"/>
          <p:cNvSpPr txBox="1"/>
          <p:nvPr>
            <p:custDataLst>
              <p:tags r:id="rId12"/>
            </p:custDataLst>
          </p:nvPr>
        </p:nvSpPr>
        <p:spPr>
          <a:xfrm>
            <a:off x="4732655" y="398843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8" name="TextBox 2"/>
          <p:cNvSpPr txBox="1"/>
          <p:nvPr>
            <p:custDataLst>
              <p:tags r:id="rId13"/>
            </p:custDataLst>
          </p:nvPr>
        </p:nvSpPr>
        <p:spPr>
          <a:xfrm>
            <a:off x="8180070" y="395033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Tree>
    <p:custDataLst>
      <p:tags r:id="rId14"/>
    </p:custData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663575" y="1400810"/>
            <a:ext cx="10924540" cy="4454525"/>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33" name="文本框 32"/>
          <p:cNvSpPr txBox="1"/>
          <p:nvPr>
            <p:custDataLst>
              <p:tags r:id="rId2"/>
            </p:custDataLst>
          </p:nvPr>
        </p:nvSpPr>
        <p:spPr>
          <a:xfrm>
            <a:off x="1300480" y="253365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3"/>
            </p:custDataLst>
          </p:nvPr>
        </p:nvSpPr>
        <p:spPr>
          <a:xfrm>
            <a:off x="1752600" y="4610735"/>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7" name="燕尾形 36"/>
          <p:cNvSpPr/>
          <p:nvPr>
            <p:custDataLst>
              <p:tags r:id="rId4"/>
            </p:custDataLst>
          </p:nvPr>
        </p:nvSpPr>
        <p:spPr>
          <a:xfrm>
            <a:off x="1136015" y="2534285"/>
            <a:ext cx="3277235" cy="621665"/>
          </a:xfrm>
          <a:prstGeom prst="chevron">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思源黑体 CN Heavy" panose="020B0A00000000000000" charset="-122"/>
                <a:ea typeface="思源黑体 CN Heavy" panose="020B0A00000000000000" charset="-122"/>
              </a:rPr>
              <a:t>请输入您的标题</a:t>
            </a:r>
            <a:endParaRPr lang="zh-CN" altLang="en-US" sz="2400" b="1" dirty="0">
              <a:solidFill>
                <a:schemeClr val="lt1"/>
              </a:solidFill>
              <a:latin typeface="思源黑体 CN Heavy" panose="020B0A00000000000000" charset="-122"/>
              <a:ea typeface="思源黑体 CN Heavy" panose="020B0A00000000000000" charset="-122"/>
            </a:endParaRPr>
          </a:p>
        </p:txBody>
      </p:sp>
      <p:sp>
        <p:nvSpPr>
          <p:cNvPr id="16" name="矩形 15"/>
          <p:cNvSpPr/>
          <p:nvPr>
            <p:custDataLst>
              <p:tags r:id="rId5"/>
            </p:custDataLst>
          </p:nvPr>
        </p:nvSpPr>
        <p:spPr>
          <a:xfrm>
            <a:off x="1136015" y="1876377"/>
            <a:ext cx="1333500" cy="570865"/>
          </a:xfrm>
          <a:prstGeom prst="rect">
            <a:avLst/>
          </a:prstGeom>
        </p:spPr>
        <p:txBody>
          <a:bodyPr wrap="none">
            <a:spAutoFit/>
          </a:bodyPr>
          <a:lstStyle/>
          <a:p>
            <a:pPr>
              <a:lnSpc>
                <a:spcPct val="130000"/>
              </a:lnSpc>
            </a:pPr>
            <a:r>
              <a:rPr lang="en-US" altLang="zh-CN" sz="2400" dirty="0">
                <a:solidFill>
                  <a:srgbClr val="EAC5A1"/>
                </a:solidFill>
                <a:latin typeface="+mj-lt"/>
              </a:rPr>
              <a:t>STEP 01</a:t>
            </a:r>
            <a:endParaRPr lang="en-US" altLang="zh-CN" sz="2400" dirty="0">
              <a:solidFill>
                <a:srgbClr val="EAC5A1"/>
              </a:solidFill>
              <a:latin typeface="+mj-lt"/>
            </a:endParaRPr>
          </a:p>
        </p:txBody>
      </p:sp>
      <p:sp>
        <p:nvSpPr>
          <p:cNvPr id="17" name="矩形 16"/>
          <p:cNvSpPr/>
          <p:nvPr>
            <p:custDataLst>
              <p:tags r:id="rId6"/>
            </p:custDataLst>
          </p:nvPr>
        </p:nvSpPr>
        <p:spPr>
          <a:xfrm>
            <a:off x="4640580" y="188145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18" name="矩形 17"/>
          <p:cNvSpPr/>
          <p:nvPr>
            <p:custDataLst>
              <p:tags r:id="rId7"/>
            </p:custDataLst>
          </p:nvPr>
        </p:nvSpPr>
        <p:spPr>
          <a:xfrm>
            <a:off x="8037830" y="187383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3" name="燕尾形 2"/>
          <p:cNvSpPr/>
          <p:nvPr>
            <p:custDataLst>
              <p:tags r:id="rId8"/>
            </p:custDataLst>
          </p:nvPr>
        </p:nvSpPr>
        <p:spPr>
          <a:xfrm>
            <a:off x="4640580" y="2534285"/>
            <a:ext cx="3277235" cy="621665"/>
          </a:xfrm>
          <a:prstGeom prst="chevron">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latin typeface="思源黑体 CN Heavy" panose="020B0A00000000000000" charset="-122"/>
                <a:ea typeface="思源黑体 CN Heavy" panose="020B0A00000000000000" charset="-122"/>
                <a:sym typeface="+mn-ea"/>
              </a:rPr>
              <a:t>请输入您的标题</a:t>
            </a:r>
            <a:endParaRPr lang="zh-CN" altLang="en-US" sz="2400" b="1" dirty="0">
              <a:latin typeface="思源黑体 CN Heavy" panose="020B0A00000000000000" charset="-122"/>
              <a:ea typeface="思源黑体 CN Heavy" panose="020B0A00000000000000" charset="-122"/>
              <a:sym typeface="+mn-ea"/>
            </a:endParaRPr>
          </a:p>
        </p:txBody>
      </p:sp>
      <p:sp>
        <p:nvSpPr>
          <p:cNvPr id="7" name="燕尾形 6"/>
          <p:cNvSpPr/>
          <p:nvPr>
            <p:custDataLst>
              <p:tags r:id="rId9"/>
            </p:custDataLst>
          </p:nvPr>
        </p:nvSpPr>
        <p:spPr>
          <a:xfrm>
            <a:off x="8037830" y="2531110"/>
            <a:ext cx="3277235" cy="621665"/>
          </a:xfrm>
          <a:prstGeom prst="chevron">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dirty="0">
                <a:latin typeface="思源黑体 CN Heavy" panose="020B0A00000000000000" charset="-122"/>
                <a:ea typeface="思源黑体 CN Heavy" panose="020B0A00000000000000" charset="-122"/>
                <a:sym typeface="+mn-ea"/>
              </a:rPr>
              <a:t>请输入您的标题</a:t>
            </a:r>
            <a:endParaRPr lang="zh-CN" altLang="en-US" sz="2400" b="1" dirty="0">
              <a:latin typeface="思源黑体 CN Heavy" panose="020B0A00000000000000" charset="-122"/>
              <a:ea typeface="思源黑体 CN Heavy" panose="020B0A00000000000000" charset="-122"/>
              <a:sym typeface="+mn-ea"/>
            </a:endParaRPr>
          </a:p>
        </p:txBody>
      </p:sp>
      <p:sp>
        <p:nvSpPr>
          <p:cNvPr id="2" name="文本框 1"/>
          <p:cNvSpPr txBox="1"/>
          <p:nvPr>
            <p:custDataLst>
              <p:tags r:id="rId10"/>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4" name="TextBox 2"/>
          <p:cNvSpPr txBox="1"/>
          <p:nvPr>
            <p:custDataLst>
              <p:tags r:id="rId11"/>
            </p:custDataLst>
          </p:nvPr>
        </p:nvSpPr>
        <p:spPr>
          <a:xfrm>
            <a:off x="1257935"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5" name="TextBox 2"/>
          <p:cNvSpPr txBox="1"/>
          <p:nvPr>
            <p:custDataLst>
              <p:tags r:id="rId12"/>
            </p:custDataLst>
          </p:nvPr>
        </p:nvSpPr>
        <p:spPr>
          <a:xfrm>
            <a:off x="4743450"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
        <p:nvSpPr>
          <p:cNvPr id="6" name="TextBox 2"/>
          <p:cNvSpPr txBox="1"/>
          <p:nvPr>
            <p:custDataLst>
              <p:tags r:id="rId13"/>
            </p:custDataLst>
          </p:nvPr>
        </p:nvSpPr>
        <p:spPr>
          <a:xfrm>
            <a:off x="8122920" y="3639185"/>
            <a:ext cx="2914650" cy="1431925"/>
          </a:xfrm>
          <a:prstGeom prst="rect">
            <a:avLst/>
          </a:prstGeom>
          <a:noFill/>
        </p:spPr>
        <p:txBody>
          <a:bodyPr wrap="square" lIns="80608" tIns="0" rIns="80608" bIns="40304"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r>
              <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rPr>
              <a:t>请在此输入您的正文内容</a:t>
            </a: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a:p>
            <a:pPr algn="just">
              <a:lnSpc>
                <a:spcPct val="130000"/>
              </a:lnSpc>
            </a:pPr>
            <a:endParaRPr lang="zh-CN" altLang="en-US" spc="150" dirty="0">
              <a:solidFill>
                <a:schemeClr val="tx1">
                  <a:lumMod val="75000"/>
                  <a:lumOff val="25000"/>
                </a:schemeClr>
              </a:solidFill>
              <a:latin typeface="思源黑体 CN Light" panose="020B0300000000000000" charset="-122"/>
              <a:ea typeface="思源黑体 CN Light" panose="020B0300000000000000" charset="-122"/>
              <a:cs typeface="微软雅黑" panose="020B0503020204020204" charset="-122"/>
              <a:sym typeface="+mn-ea"/>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13335" y="4445"/>
            <a:ext cx="4636770" cy="6840855"/>
          </a:xfrm>
          <a:prstGeom prst="rect">
            <a:avLst/>
          </a:prstGeom>
          <a:solidFill>
            <a:srgbClr val="F4D3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custDataLst>
              <p:tags r:id="rId1"/>
            </p:custDataLst>
          </p:nvPr>
        </p:nvSpPr>
        <p:spPr>
          <a:xfrm>
            <a:off x="6096000" y="185420"/>
            <a:ext cx="2407920" cy="460375"/>
          </a:xfrm>
          <a:prstGeom prst="rect">
            <a:avLst/>
          </a:prstGeom>
          <a:noFill/>
        </p:spPr>
        <p:txBody>
          <a:bodyPr wrap="square" rtlCol="0">
            <a:spAutoFit/>
          </a:bodyPr>
          <a:lstStyle/>
          <a:p>
            <a:pPr lvl="0" algn="l">
              <a:defRPr/>
            </a:pPr>
            <a:r>
              <a:rPr lang="zh-CN" altLang="en-US" sz="2400" b="1" dirty="0">
                <a:solidFill>
                  <a:srgbClr val="11378C"/>
                </a:solidFill>
                <a:latin typeface="思源黑体 CN Heavy" panose="020B0A00000000000000" charset="-122"/>
                <a:ea typeface="思源黑体 CN Heavy" panose="020B0A00000000000000" charset="-122"/>
              </a:rPr>
              <a:t>请输入您的标题</a:t>
            </a:r>
            <a:endParaRPr lang="zh-CN" altLang="en-US" sz="2400" b="1" dirty="0">
              <a:solidFill>
                <a:srgbClr val="11378C"/>
              </a:solidFill>
              <a:latin typeface="思源黑体 CN Heavy" panose="020B0A00000000000000" charset="-122"/>
              <a:ea typeface="思源黑体 CN Heavy" panose="020B0A00000000000000" charset="-122"/>
            </a:endParaRPr>
          </a:p>
        </p:txBody>
      </p:sp>
      <p:pic>
        <p:nvPicPr>
          <p:cNvPr id="3" name="F35B0BEE-F18A-47BB-8FCB-E00DA2F2635D-4" descr="C:/Users/ASUS/AppData/Local/Temp/wpp.EEGmjewpp"/>
          <p:cNvPicPr>
            <a:picLocks noChangeAspect="1"/>
          </p:cNvPicPr>
          <p:nvPr/>
        </p:nvPicPr>
        <p:blipFill>
          <a:blip r:embed="rId2"/>
          <a:stretch>
            <a:fillRect/>
          </a:stretch>
        </p:blipFill>
        <p:spPr>
          <a:xfrm>
            <a:off x="1056640" y="4445"/>
            <a:ext cx="4335145" cy="6856730"/>
          </a:xfrm>
          <a:prstGeom prst="rect">
            <a:avLst/>
          </a:prstGeom>
        </p:spPr>
      </p:pic>
      <p:pic>
        <p:nvPicPr>
          <p:cNvPr id="105" name="图片 104" descr="玉兰花导航图标"/>
          <p:cNvPicPr>
            <a:picLocks noChangeAspect="1"/>
          </p:cNvPicPr>
          <p:nvPr>
            <p:custDataLst>
              <p:tags r:id="rId3"/>
            </p:custDataLst>
          </p:nvPr>
        </p:nvPicPr>
        <p:blipFill>
          <a:blip r:embed="rId4"/>
          <a:srcRect l="4832" t="23394" r="69200" b="29323"/>
          <a:stretch>
            <a:fillRect/>
          </a:stretch>
        </p:blipFill>
        <p:spPr>
          <a:xfrm>
            <a:off x="5631180" y="220980"/>
            <a:ext cx="526415" cy="480060"/>
          </a:xfrm>
          <a:prstGeom prst="rect">
            <a:avLst/>
          </a:prstGeom>
        </p:spPr>
      </p:pic>
      <p:sp>
        <p:nvSpPr>
          <p:cNvPr id="8" name="文本框 7"/>
          <p:cNvSpPr txBox="1"/>
          <p:nvPr/>
        </p:nvSpPr>
        <p:spPr>
          <a:xfrm flipH="1">
            <a:off x="6364605" y="301244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9" name="文本框 8"/>
          <p:cNvSpPr txBox="1"/>
          <p:nvPr/>
        </p:nvSpPr>
        <p:spPr>
          <a:xfrm flipH="1">
            <a:off x="6434594" y="2419186"/>
            <a:ext cx="3191710" cy="645160"/>
          </a:xfrm>
          <a:prstGeom prst="rect">
            <a:avLst/>
          </a:prstGeom>
          <a:noFill/>
        </p:spPr>
        <p:txBody>
          <a:bodyPr wrap="square" rtlCol="0">
            <a:spAutoFit/>
          </a:bodyPr>
          <a:lstStyle/>
          <a:p>
            <a:pPr lvl="0" algn="l">
              <a:buClrTx/>
              <a:buSzTx/>
              <a:buFontTx/>
            </a:pPr>
            <a:r>
              <a:rPr lang="zh-CN" altLang="en-US" sz="2400" b="1" dirty="0">
                <a:solidFill>
                  <a:srgbClr val="11378C"/>
                </a:solidFill>
                <a:latin typeface="思源黑体 CN Heavy" panose="020B0A00000000000000" charset="-122"/>
                <a:ea typeface="思源黑体 CN Heavy" panose="020B0A00000000000000" charset="-122"/>
                <a:sym typeface="+mn-ea"/>
              </a:rPr>
              <a:t>添加副标题</a:t>
            </a:r>
            <a:endParaRPr lang="zh-CN" altLang="en-US" sz="2400" b="1" dirty="0">
              <a:solidFill>
                <a:srgbClr val="11378C"/>
              </a:solidFill>
              <a:latin typeface="思源黑体 CN Heavy" panose="020B0A00000000000000" charset="-122"/>
              <a:ea typeface="思源黑体 CN Heavy" panose="020B0A00000000000000" charset="-122"/>
              <a:sym typeface="+mn-ea"/>
            </a:endParaRPr>
          </a:p>
        </p:txBody>
      </p:sp>
      <p:grpSp>
        <p:nvGrpSpPr>
          <p:cNvPr id="14" name="组合 13"/>
          <p:cNvGrpSpPr/>
          <p:nvPr/>
        </p:nvGrpSpPr>
        <p:grpSpPr>
          <a:xfrm>
            <a:off x="10802130" y="5904547"/>
            <a:ext cx="915194" cy="220840"/>
            <a:chOff x="820616" y="5088836"/>
            <a:chExt cx="1675354" cy="404270"/>
          </a:xfrm>
          <a:solidFill>
            <a:srgbClr val="E9AECE"/>
          </a:solidFill>
        </p:grpSpPr>
        <p:sp>
          <p:nvSpPr>
            <p:cNvPr id="15" name="平行四边形 14"/>
            <p:cNvSpPr/>
            <p:nvPr/>
          </p:nvSpPr>
          <p:spPr>
            <a:xfrm>
              <a:off x="82061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6" name="平行四边形 15"/>
            <p:cNvSpPr/>
            <p:nvPr/>
          </p:nvSpPr>
          <p:spPr>
            <a:xfrm>
              <a:off x="115854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7" name="平行四边形 16"/>
            <p:cNvSpPr/>
            <p:nvPr/>
          </p:nvSpPr>
          <p:spPr>
            <a:xfrm>
              <a:off x="149647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8" name="平行四边形 17"/>
            <p:cNvSpPr/>
            <p:nvPr/>
          </p:nvSpPr>
          <p:spPr>
            <a:xfrm>
              <a:off x="183440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23" name="平行四边形 22"/>
            <p:cNvSpPr/>
            <p:nvPr/>
          </p:nvSpPr>
          <p:spPr>
            <a:xfrm>
              <a:off x="2172336" y="5088836"/>
              <a:ext cx="323634" cy="4042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spTree>
    <p:custDataLst>
      <p:tags r:id="rId5"/>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663575" y="1400810"/>
            <a:ext cx="10924540" cy="4454525"/>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33" name="文本框 32"/>
          <p:cNvSpPr txBox="1"/>
          <p:nvPr>
            <p:custDataLst>
              <p:tags r:id="rId2"/>
            </p:custDataLst>
          </p:nvPr>
        </p:nvSpPr>
        <p:spPr>
          <a:xfrm>
            <a:off x="1300480" y="253365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3"/>
            </p:custDataLst>
          </p:nvPr>
        </p:nvSpPr>
        <p:spPr>
          <a:xfrm>
            <a:off x="1752600" y="4610735"/>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7" name="燕尾形 36"/>
          <p:cNvSpPr/>
          <p:nvPr>
            <p:custDataLst>
              <p:tags r:id="rId4"/>
            </p:custDataLst>
          </p:nvPr>
        </p:nvSpPr>
        <p:spPr>
          <a:xfrm>
            <a:off x="1136015" y="2534285"/>
            <a:ext cx="3277235" cy="621665"/>
          </a:xfrm>
          <a:prstGeom prst="chevron">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微软雅黑" panose="020B0503020204020204" charset="-122"/>
                <a:ea typeface="微软雅黑" panose="020B0503020204020204" charset="-122"/>
              </a:rPr>
              <a:t>请输入您的标题</a:t>
            </a:r>
            <a:endParaRPr lang="zh-CN" altLang="en-US" sz="2400" b="1" dirty="0">
              <a:solidFill>
                <a:schemeClr val="lt1"/>
              </a:solidFill>
              <a:latin typeface="微软雅黑" panose="020B0503020204020204" charset="-122"/>
              <a:ea typeface="微软雅黑" panose="020B0503020204020204" charset="-122"/>
            </a:endParaRPr>
          </a:p>
        </p:txBody>
      </p:sp>
      <p:sp>
        <p:nvSpPr>
          <p:cNvPr id="14" name="矩形 13"/>
          <p:cNvSpPr/>
          <p:nvPr>
            <p:custDataLst>
              <p:tags r:id="rId5"/>
            </p:custDataLst>
          </p:nvPr>
        </p:nvSpPr>
        <p:spPr>
          <a:xfrm>
            <a:off x="1426664" y="3379419"/>
            <a:ext cx="2468880" cy="1691640"/>
          </a:xfrm>
          <a:prstGeom prst="rect">
            <a:avLst/>
          </a:prstGeom>
        </p:spPr>
        <p:txBody>
          <a:bodyPr wrap="none">
            <a:spAutoFit/>
          </a:bodyPr>
          <a:lstStyle/>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en-US" altLang="zh-CN" sz="2000" dirty="0">
              <a:latin typeface="微软雅黑" panose="020B0503020204020204" charset="-122"/>
              <a:ea typeface="微软雅黑" panose="020B0503020204020204" charset="-122"/>
            </a:endParaRPr>
          </a:p>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en-US" altLang="zh-CN" sz="2000" dirty="0">
              <a:latin typeface="微软雅黑" panose="020B0503020204020204" charset="-122"/>
              <a:ea typeface="微软雅黑" panose="020B0503020204020204" charset="-122"/>
            </a:endParaRPr>
          </a:p>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en-US" altLang="zh-CN" sz="2000" dirty="0">
              <a:latin typeface="微软雅黑" panose="020B0503020204020204" charset="-122"/>
              <a:ea typeface="微软雅黑" panose="020B0503020204020204" charset="-122"/>
            </a:endParaRPr>
          </a:p>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zh-CN" altLang="en-US" sz="2000" dirty="0">
              <a:latin typeface="微软雅黑" panose="020B0503020204020204" charset="-122"/>
              <a:ea typeface="微软雅黑" panose="020B0503020204020204" charset="-122"/>
            </a:endParaRPr>
          </a:p>
        </p:txBody>
      </p:sp>
      <p:sp>
        <p:nvSpPr>
          <p:cNvPr id="9" name="矩形 8"/>
          <p:cNvSpPr/>
          <p:nvPr>
            <p:custDataLst>
              <p:tags r:id="rId6"/>
            </p:custDataLst>
          </p:nvPr>
        </p:nvSpPr>
        <p:spPr>
          <a:xfrm>
            <a:off x="4931229" y="3388944"/>
            <a:ext cx="2468880" cy="1691640"/>
          </a:xfrm>
          <a:prstGeom prst="rect">
            <a:avLst/>
          </a:prstGeom>
        </p:spPr>
        <p:txBody>
          <a:bodyPr wrap="none">
            <a:spAutoFit/>
          </a:bodyPr>
          <a:lstStyle/>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en-US" altLang="zh-CN" sz="2000" dirty="0">
              <a:latin typeface="微软雅黑" panose="020B0503020204020204" charset="-122"/>
              <a:ea typeface="微软雅黑" panose="020B0503020204020204" charset="-122"/>
            </a:endParaRPr>
          </a:p>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en-US" altLang="zh-CN" sz="2000" dirty="0">
              <a:latin typeface="微软雅黑" panose="020B0503020204020204" charset="-122"/>
              <a:ea typeface="微软雅黑" panose="020B0503020204020204" charset="-122"/>
            </a:endParaRPr>
          </a:p>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en-US" altLang="zh-CN" sz="2000" dirty="0">
              <a:latin typeface="微软雅黑" panose="020B0503020204020204" charset="-122"/>
              <a:ea typeface="微软雅黑" panose="020B0503020204020204" charset="-122"/>
            </a:endParaRPr>
          </a:p>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zh-CN" altLang="en-US" sz="2000" dirty="0">
              <a:latin typeface="微软雅黑" panose="020B0503020204020204" charset="-122"/>
              <a:ea typeface="微软雅黑" panose="020B0503020204020204" charset="-122"/>
            </a:endParaRPr>
          </a:p>
        </p:txBody>
      </p:sp>
      <p:sp>
        <p:nvSpPr>
          <p:cNvPr id="11" name="矩形 10"/>
          <p:cNvSpPr/>
          <p:nvPr>
            <p:custDataLst>
              <p:tags r:id="rId7"/>
            </p:custDataLst>
          </p:nvPr>
        </p:nvSpPr>
        <p:spPr>
          <a:xfrm>
            <a:off x="8328479" y="3383229"/>
            <a:ext cx="2468880" cy="1691640"/>
          </a:xfrm>
          <a:prstGeom prst="rect">
            <a:avLst/>
          </a:prstGeom>
        </p:spPr>
        <p:txBody>
          <a:bodyPr wrap="none">
            <a:spAutoFit/>
          </a:bodyPr>
          <a:lstStyle/>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en-US" altLang="zh-CN" sz="2000" dirty="0">
              <a:latin typeface="微软雅黑" panose="020B0503020204020204" charset="-122"/>
              <a:ea typeface="微软雅黑" panose="020B0503020204020204" charset="-122"/>
            </a:endParaRPr>
          </a:p>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en-US" altLang="zh-CN" sz="2000" dirty="0">
              <a:latin typeface="微软雅黑" panose="020B0503020204020204" charset="-122"/>
              <a:ea typeface="微软雅黑" panose="020B0503020204020204" charset="-122"/>
            </a:endParaRPr>
          </a:p>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en-US" altLang="zh-CN" sz="2000" dirty="0">
              <a:latin typeface="微软雅黑" panose="020B0503020204020204" charset="-122"/>
              <a:ea typeface="微软雅黑" panose="020B0503020204020204" charset="-122"/>
            </a:endParaRPr>
          </a:p>
          <a:p>
            <a:pPr indent="0">
              <a:lnSpc>
                <a:spcPct val="130000"/>
              </a:lnSpc>
              <a:buNone/>
            </a:pPr>
            <a:r>
              <a:rPr lang="zh-CN" altLang="en-US" sz="2000" dirty="0">
                <a:latin typeface="微软雅黑" panose="020B0503020204020204" charset="-122"/>
                <a:ea typeface="微软雅黑" panose="020B0503020204020204" charset="-122"/>
              </a:rPr>
              <a:t>请输入你的正文内容</a:t>
            </a:r>
            <a:endParaRPr lang="zh-CN" altLang="en-US" sz="2000" dirty="0">
              <a:latin typeface="微软雅黑" panose="020B0503020204020204" charset="-122"/>
              <a:ea typeface="微软雅黑" panose="020B0503020204020204" charset="-122"/>
            </a:endParaRPr>
          </a:p>
        </p:txBody>
      </p:sp>
      <p:sp>
        <p:nvSpPr>
          <p:cNvPr id="16" name="矩形 15"/>
          <p:cNvSpPr/>
          <p:nvPr>
            <p:custDataLst>
              <p:tags r:id="rId8"/>
            </p:custDataLst>
          </p:nvPr>
        </p:nvSpPr>
        <p:spPr>
          <a:xfrm>
            <a:off x="1136015" y="1876377"/>
            <a:ext cx="1333500" cy="570865"/>
          </a:xfrm>
          <a:prstGeom prst="rect">
            <a:avLst/>
          </a:prstGeom>
        </p:spPr>
        <p:txBody>
          <a:bodyPr wrap="none">
            <a:spAutoFit/>
          </a:bodyPr>
          <a:lstStyle/>
          <a:p>
            <a:pPr>
              <a:lnSpc>
                <a:spcPct val="130000"/>
              </a:lnSpc>
            </a:pPr>
            <a:r>
              <a:rPr lang="en-US" altLang="zh-CN" sz="2400" dirty="0">
                <a:solidFill>
                  <a:srgbClr val="EAC5A1"/>
                </a:solidFill>
                <a:latin typeface="+mj-lt"/>
              </a:rPr>
              <a:t>STEP 01</a:t>
            </a:r>
            <a:endParaRPr lang="en-US" altLang="zh-CN" sz="2400" dirty="0">
              <a:solidFill>
                <a:srgbClr val="EAC5A1"/>
              </a:solidFill>
              <a:latin typeface="+mj-lt"/>
            </a:endParaRPr>
          </a:p>
        </p:txBody>
      </p:sp>
      <p:sp>
        <p:nvSpPr>
          <p:cNvPr id="17" name="矩形 16"/>
          <p:cNvSpPr/>
          <p:nvPr>
            <p:custDataLst>
              <p:tags r:id="rId9"/>
            </p:custDataLst>
          </p:nvPr>
        </p:nvSpPr>
        <p:spPr>
          <a:xfrm>
            <a:off x="4640580" y="188145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18" name="矩形 17"/>
          <p:cNvSpPr/>
          <p:nvPr>
            <p:custDataLst>
              <p:tags r:id="rId10"/>
            </p:custDataLst>
          </p:nvPr>
        </p:nvSpPr>
        <p:spPr>
          <a:xfrm>
            <a:off x="8037830" y="1873837"/>
            <a:ext cx="1369060" cy="570865"/>
          </a:xfrm>
          <a:prstGeom prst="rect">
            <a:avLst/>
          </a:prstGeom>
        </p:spPr>
        <p:txBody>
          <a:bodyPr wrap="none">
            <a:spAutoFit/>
          </a:bodyPr>
          <a:lstStyle/>
          <a:p>
            <a:pPr>
              <a:lnSpc>
                <a:spcPct val="130000"/>
              </a:lnSpc>
            </a:pPr>
            <a:r>
              <a:rPr lang="en-US" altLang="zh-CN" sz="2400" dirty="0">
                <a:solidFill>
                  <a:srgbClr val="EAC5A1"/>
                </a:solidFill>
                <a:latin typeface="+mj-lt"/>
              </a:rPr>
              <a:t>STEP 02</a:t>
            </a:r>
            <a:endParaRPr lang="en-US" altLang="zh-CN" sz="2400" dirty="0">
              <a:solidFill>
                <a:srgbClr val="EAC5A1"/>
              </a:solidFill>
              <a:latin typeface="+mj-lt"/>
            </a:endParaRPr>
          </a:p>
        </p:txBody>
      </p:sp>
      <p:sp>
        <p:nvSpPr>
          <p:cNvPr id="3" name="燕尾形 2"/>
          <p:cNvSpPr/>
          <p:nvPr>
            <p:custDataLst>
              <p:tags r:id="rId11"/>
            </p:custDataLst>
          </p:nvPr>
        </p:nvSpPr>
        <p:spPr>
          <a:xfrm>
            <a:off x="4640580" y="2534285"/>
            <a:ext cx="3277235" cy="621665"/>
          </a:xfrm>
          <a:prstGeom prst="chevron">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微软雅黑" panose="020B0503020204020204" charset="-122"/>
                <a:ea typeface="微软雅黑" panose="020B0503020204020204" charset="-122"/>
              </a:rPr>
              <a:t>请输入您的标题</a:t>
            </a:r>
            <a:endParaRPr lang="zh-CN" altLang="en-US" sz="2400" b="1" dirty="0">
              <a:solidFill>
                <a:schemeClr val="lt1"/>
              </a:solidFill>
              <a:latin typeface="微软雅黑" panose="020B0503020204020204" charset="-122"/>
              <a:ea typeface="微软雅黑" panose="020B0503020204020204" charset="-122"/>
            </a:endParaRPr>
          </a:p>
        </p:txBody>
      </p:sp>
      <p:sp>
        <p:nvSpPr>
          <p:cNvPr id="7" name="燕尾形 6"/>
          <p:cNvSpPr/>
          <p:nvPr>
            <p:custDataLst>
              <p:tags r:id="rId12"/>
            </p:custDataLst>
          </p:nvPr>
        </p:nvSpPr>
        <p:spPr>
          <a:xfrm>
            <a:off x="8037830" y="2531110"/>
            <a:ext cx="3277235" cy="621665"/>
          </a:xfrm>
          <a:prstGeom prst="chevron">
            <a:avLst/>
          </a:prstGeom>
          <a:solidFill>
            <a:srgbClr val="9C9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微软雅黑" panose="020B0503020204020204" charset="-122"/>
                <a:ea typeface="微软雅黑" panose="020B0503020204020204" charset="-122"/>
              </a:rPr>
              <a:t>请输入您的标题</a:t>
            </a:r>
            <a:endParaRPr lang="zh-CN" altLang="en-US" sz="2400" b="1" dirty="0">
              <a:solidFill>
                <a:schemeClr val="lt1"/>
              </a:solidFill>
              <a:latin typeface="微软雅黑" panose="020B0503020204020204" charset="-122"/>
              <a:ea typeface="微软雅黑" panose="020B0503020204020204" charset="-122"/>
            </a:endParaRPr>
          </a:p>
        </p:txBody>
      </p:sp>
      <p:sp>
        <p:nvSpPr>
          <p:cNvPr id="2" name="文本框 1"/>
          <p:cNvSpPr txBox="1"/>
          <p:nvPr>
            <p:custDataLst>
              <p:tags r:id="rId13"/>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2" name="圆角矩形 1"/>
          <p:cNvSpPr/>
          <p:nvPr>
            <p:custDataLst>
              <p:tags r:id="rId1"/>
            </p:custDataLst>
          </p:nvPr>
        </p:nvSpPr>
        <p:spPr>
          <a:xfrm>
            <a:off x="758825" y="4676140"/>
            <a:ext cx="10391140" cy="1379855"/>
          </a:xfrm>
          <a:prstGeom prst="roundRect">
            <a:avLst/>
          </a:prstGeom>
          <a:solidFill>
            <a:srgbClr val="7C7DB7">
              <a:alpha val="1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350"/>
          </a:p>
        </p:txBody>
      </p:sp>
      <p:sp>
        <p:nvSpPr>
          <p:cNvPr id="5" name="圆角矩形 4"/>
          <p:cNvSpPr/>
          <p:nvPr>
            <p:custDataLst>
              <p:tags r:id="rId2"/>
            </p:custDataLst>
          </p:nvPr>
        </p:nvSpPr>
        <p:spPr>
          <a:xfrm>
            <a:off x="758190" y="3014980"/>
            <a:ext cx="10392410" cy="1320800"/>
          </a:xfrm>
          <a:prstGeom prst="roundRect">
            <a:avLst/>
          </a:prstGeom>
          <a:solidFill>
            <a:srgbClr val="7879B6">
              <a:alpha val="1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350"/>
          </a:p>
        </p:txBody>
      </p:sp>
      <p:sp>
        <p:nvSpPr>
          <p:cNvPr id="7" name="五边形 6"/>
          <p:cNvSpPr/>
          <p:nvPr>
            <p:custDataLst>
              <p:tags r:id="rId3"/>
            </p:custDataLst>
          </p:nvPr>
        </p:nvSpPr>
        <p:spPr>
          <a:xfrm rot="5400000">
            <a:off x="743585" y="3350895"/>
            <a:ext cx="1286510" cy="635635"/>
          </a:xfrm>
          <a:prstGeom prst="homePlat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五边形 10"/>
          <p:cNvSpPr/>
          <p:nvPr>
            <p:custDataLst>
              <p:tags r:id="rId4"/>
            </p:custDataLst>
          </p:nvPr>
        </p:nvSpPr>
        <p:spPr>
          <a:xfrm rot="5400000">
            <a:off x="743585" y="5005705"/>
            <a:ext cx="1286510" cy="635635"/>
          </a:xfrm>
          <a:prstGeom prst="homePlat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圆角矩形 2"/>
          <p:cNvSpPr/>
          <p:nvPr>
            <p:custDataLst>
              <p:tags r:id="rId5"/>
            </p:custDataLst>
          </p:nvPr>
        </p:nvSpPr>
        <p:spPr>
          <a:xfrm>
            <a:off x="758190" y="1294765"/>
            <a:ext cx="10391775" cy="1320800"/>
          </a:xfrm>
          <a:prstGeom prst="roundRect">
            <a:avLst/>
          </a:prstGeom>
          <a:solidFill>
            <a:srgbClr val="6061A8">
              <a:alpha val="10000"/>
            </a:srgb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350"/>
          </a:p>
        </p:txBody>
      </p:sp>
      <p:sp>
        <p:nvSpPr>
          <p:cNvPr id="12" name="五边形 11"/>
          <p:cNvSpPr/>
          <p:nvPr>
            <p:custDataLst>
              <p:tags r:id="rId6"/>
            </p:custDataLst>
          </p:nvPr>
        </p:nvSpPr>
        <p:spPr>
          <a:xfrm rot="5400000">
            <a:off x="743585" y="1624330"/>
            <a:ext cx="1286510" cy="635635"/>
          </a:xfrm>
          <a:prstGeom prst="homePlate">
            <a:avLst/>
          </a:prstGeom>
          <a:solidFill>
            <a:srgbClr val="E9AEC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标题"/>
          <p:cNvSpPr txBox="1"/>
          <p:nvPr>
            <p:custDataLst>
              <p:tags r:id="rId7"/>
            </p:custDataLst>
          </p:nvPr>
        </p:nvSpPr>
        <p:spPr>
          <a:xfrm>
            <a:off x="2114383" y="1299358"/>
            <a:ext cx="3230265" cy="475462"/>
          </a:xfrm>
          <a:prstGeom prst="rect">
            <a:avLst/>
          </a:prstGeom>
          <a:noFill/>
        </p:spPr>
        <p:txBody>
          <a:bodyPr wrap="square" lIns="0" tIns="0" rIns="0" bIns="0" rtlCol="0" anchor="b" anchorCtr="0">
            <a:normAutofit/>
          </a:bodyPr>
          <a:lstStyle/>
          <a:p>
            <a:pPr>
              <a:lnSpc>
                <a:spcPct val="100000"/>
              </a:lnSpc>
            </a:pPr>
            <a:r>
              <a:rPr lang="zh-CN" altLang="en-US" sz="2000" b="1" spc="100" dirty="0">
                <a:solidFill>
                  <a:srgbClr val="1A3D96"/>
                </a:solidFill>
                <a:uFillTx/>
                <a:latin typeface="思源黑体 CN Heavy" panose="020B0A00000000000000" charset="-122"/>
                <a:ea typeface="思源黑体 CN Heavy" panose="020B0A00000000000000" charset="-122"/>
                <a:cs typeface="微软雅黑" panose="020B0503020204020204" charset="-122"/>
                <a:sym typeface="+mn-ea"/>
              </a:rPr>
              <a:t>输入您的标题</a:t>
            </a:r>
            <a:endParaRPr lang="zh-CN" altLang="en-US" sz="2000" b="1" spc="100" dirty="0">
              <a:solidFill>
                <a:srgbClr val="1A3D96"/>
              </a:solidFill>
              <a:uFillTx/>
              <a:latin typeface="思源黑体 CN Heavy" panose="020B0A00000000000000" charset="-122"/>
              <a:ea typeface="思源黑体 CN Heavy" panose="020B0A00000000000000" charset="-122"/>
              <a:cs typeface="微软雅黑" panose="020B0503020204020204" charset="-122"/>
              <a:sym typeface="+mn-ea"/>
            </a:endParaRPr>
          </a:p>
        </p:txBody>
      </p:sp>
      <p:sp>
        <p:nvSpPr>
          <p:cNvPr id="29" name="标题"/>
          <p:cNvSpPr txBox="1"/>
          <p:nvPr>
            <p:custDataLst>
              <p:tags r:id="rId8"/>
            </p:custDataLst>
          </p:nvPr>
        </p:nvSpPr>
        <p:spPr>
          <a:xfrm>
            <a:off x="1171575" y="1625600"/>
            <a:ext cx="430530" cy="485140"/>
          </a:xfrm>
          <a:prstGeom prst="rect">
            <a:avLst/>
          </a:prstGeom>
          <a:noFill/>
        </p:spPr>
        <p:txBody>
          <a:bodyPr wrap="square" lIns="0" tIns="0" rIns="0" bIns="0" rtlCol="0" anchor="b" anchorCtr="0">
            <a:noAutofit/>
          </a:bodyPr>
          <a:lstStyle/>
          <a:p>
            <a:pPr algn="ctr">
              <a:lnSpc>
                <a:spcPct val="100000"/>
              </a:lnSpc>
            </a:pPr>
            <a:r>
              <a:rPr lang="en-US" altLang="zh-CN"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32</a:t>
            </a:r>
            <a:endParaRPr lang="en-US" altLang="zh-CN"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pPr>
            <a:r>
              <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个</a:t>
            </a:r>
            <a:endPar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7" name="标题"/>
          <p:cNvSpPr txBox="1"/>
          <p:nvPr>
            <p:custDataLst>
              <p:tags r:id="rId9"/>
            </p:custDataLst>
          </p:nvPr>
        </p:nvSpPr>
        <p:spPr>
          <a:xfrm>
            <a:off x="2052153" y="3110378"/>
            <a:ext cx="3230265" cy="475462"/>
          </a:xfrm>
          <a:prstGeom prst="rect">
            <a:avLst/>
          </a:prstGeom>
          <a:noFill/>
        </p:spPr>
        <p:txBody>
          <a:bodyPr wrap="square" lIns="0" tIns="0" rIns="0" bIns="0" rtlCol="0" anchor="b" anchorCtr="0">
            <a:normAutofit/>
          </a:bodyPr>
          <a:lstStyle/>
          <a:p>
            <a:pPr lvl="0" algn="l">
              <a:buClrTx/>
              <a:buSzTx/>
              <a:buFontTx/>
            </a:pPr>
            <a:r>
              <a:rPr lang="zh-CN" altLang="en-US" sz="2000" b="1" spc="100" dirty="0">
                <a:solidFill>
                  <a:srgbClr val="1A3D96"/>
                </a:solidFill>
                <a:uFillTx/>
                <a:latin typeface="思源黑体 CN Heavy" panose="020B0A00000000000000" charset="-122"/>
                <a:ea typeface="思源黑体 CN Heavy" panose="020B0A00000000000000" charset="-122"/>
                <a:cs typeface="微软雅黑" panose="020B0503020204020204" charset="-122"/>
                <a:sym typeface="+mn-ea"/>
              </a:rPr>
              <a:t>输入您的标题</a:t>
            </a:r>
            <a:endParaRPr lang="zh-CN" altLang="en-US" sz="2000" b="1" spc="100" dirty="0">
              <a:solidFill>
                <a:srgbClr val="1A3D96"/>
              </a:solidFill>
              <a:uFillTx/>
              <a:latin typeface="思源黑体 CN Heavy" panose="020B0A00000000000000" charset="-122"/>
              <a:ea typeface="思源黑体 CN Heavy" panose="020B0A00000000000000" charset="-122"/>
              <a:cs typeface="微软雅黑" panose="020B0503020204020204" charset="-122"/>
              <a:sym typeface="+mn-ea"/>
            </a:endParaRPr>
          </a:p>
        </p:txBody>
      </p:sp>
      <p:sp>
        <p:nvSpPr>
          <p:cNvPr id="30" name="标题"/>
          <p:cNvSpPr txBox="1"/>
          <p:nvPr>
            <p:custDataLst>
              <p:tags r:id="rId10"/>
            </p:custDataLst>
          </p:nvPr>
        </p:nvSpPr>
        <p:spPr>
          <a:xfrm>
            <a:off x="2052153" y="4785508"/>
            <a:ext cx="3230265" cy="475462"/>
          </a:xfrm>
          <a:prstGeom prst="rect">
            <a:avLst/>
          </a:prstGeom>
          <a:noFill/>
        </p:spPr>
        <p:txBody>
          <a:bodyPr wrap="square" lIns="0" tIns="0" rIns="0" bIns="0" rtlCol="0" anchor="b" anchorCtr="0">
            <a:normAutofit/>
          </a:bodyPr>
          <a:lstStyle/>
          <a:p>
            <a:pPr lvl="0" algn="l">
              <a:buClrTx/>
              <a:buSzTx/>
              <a:buFontTx/>
            </a:pPr>
            <a:r>
              <a:rPr lang="zh-CN" altLang="en-US" sz="2000" b="1" spc="100" dirty="0">
                <a:solidFill>
                  <a:srgbClr val="1A3D96"/>
                </a:solidFill>
                <a:uFillTx/>
                <a:latin typeface="思源黑体 CN Heavy" panose="020B0A00000000000000" charset="-122"/>
                <a:ea typeface="思源黑体 CN Heavy" panose="020B0A00000000000000" charset="-122"/>
                <a:cs typeface="微软雅黑" panose="020B0503020204020204" charset="-122"/>
                <a:sym typeface="+mn-ea"/>
              </a:rPr>
              <a:t>输入您的标题</a:t>
            </a:r>
            <a:endParaRPr lang="zh-CN" altLang="en-US" sz="2000" b="1" spc="100" dirty="0">
              <a:solidFill>
                <a:srgbClr val="1A3D96"/>
              </a:solidFill>
              <a:uFillTx/>
              <a:latin typeface="思源黑体 CN Heavy" panose="020B0A00000000000000" charset="-122"/>
              <a:ea typeface="思源黑体 CN Heavy" panose="020B0A00000000000000" charset="-122"/>
              <a:cs typeface="微软雅黑" panose="020B0503020204020204" charset="-122"/>
              <a:sym typeface="+mn-ea"/>
            </a:endParaRPr>
          </a:p>
        </p:txBody>
      </p:sp>
      <p:sp>
        <p:nvSpPr>
          <p:cNvPr id="13" name="标题"/>
          <p:cNvSpPr txBox="1"/>
          <p:nvPr>
            <p:custDataLst>
              <p:tags r:id="rId11"/>
            </p:custDataLst>
          </p:nvPr>
        </p:nvSpPr>
        <p:spPr>
          <a:xfrm>
            <a:off x="1171575" y="3328670"/>
            <a:ext cx="430530" cy="485140"/>
          </a:xfrm>
          <a:prstGeom prst="rect">
            <a:avLst/>
          </a:prstGeom>
          <a:noFill/>
        </p:spPr>
        <p:txBody>
          <a:bodyPr wrap="square" lIns="0" tIns="0" rIns="0" bIns="0" rtlCol="0" anchor="b" anchorCtr="0">
            <a:noAutofit/>
          </a:bodyPr>
          <a:lstStyle/>
          <a:p>
            <a:pPr algn="ctr">
              <a:lnSpc>
                <a:spcPct val="100000"/>
              </a:lnSpc>
            </a:pPr>
            <a:r>
              <a:rPr lang="en-US" altLang="zh-CN"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16</a:t>
            </a:r>
            <a:r>
              <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个</a:t>
            </a:r>
            <a:endPar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4" name="标题"/>
          <p:cNvSpPr txBox="1"/>
          <p:nvPr>
            <p:custDataLst>
              <p:tags r:id="rId12"/>
            </p:custDataLst>
          </p:nvPr>
        </p:nvSpPr>
        <p:spPr>
          <a:xfrm>
            <a:off x="1171575" y="4964430"/>
            <a:ext cx="430530" cy="485140"/>
          </a:xfrm>
          <a:prstGeom prst="rect">
            <a:avLst/>
          </a:prstGeom>
          <a:noFill/>
        </p:spPr>
        <p:txBody>
          <a:bodyPr wrap="square" lIns="0" tIns="0" rIns="0" bIns="0" rtlCol="0" anchor="b" anchorCtr="0">
            <a:noAutofit/>
          </a:bodyPr>
          <a:lstStyle/>
          <a:p>
            <a:pPr algn="ctr">
              <a:lnSpc>
                <a:spcPct val="100000"/>
              </a:lnSpc>
            </a:pPr>
            <a:r>
              <a:rPr lang="en-US" altLang="zh-CN"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18</a:t>
            </a:r>
            <a:r>
              <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rPr>
              <a:t>个</a:t>
            </a:r>
            <a:endParaRPr lang="zh-CN" altLang="en-US" sz="1700" b="1" spc="100" dirty="0">
              <a:solidFill>
                <a:schemeClr val="bg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custDataLst>
              <p:tags r:id="rId13"/>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
        <p:nvSpPr>
          <p:cNvPr id="152" name="矩形 151"/>
          <p:cNvSpPr/>
          <p:nvPr>
            <p:custDataLst>
              <p:tags r:id="rId14"/>
            </p:custDataLst>
          </p:nvPr>
        </p:nvSpPr>
        <p:spPr>
          <a:xfrm>
            <a:off x="2052320" y="1769110"/>
            <a:ext cx="7909560" cy="922020"/>
          </a:xfrm>
          <a:prstGeom prst="rect">
            <a:avLst/>
          </a:prstGeom>
        </p:spPr>
        <p:txBody>
          <a:bodyPr wrap="square">
            <a:spAutoFit/>
          </a:bodyPr>
          <a:lstStyle/>
          <a:p>
            <a:pPr algn="l">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点击此处输入标题文本点击此处输入标题文本点击此处输入标题点击此处输入标题点击此处点击此处输入标题文本点击此处输入标题文本点击此处输入标题点击此处输入标题点击此处点击</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50000"/>
              </a:lnSpc>
            </a:pP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8" name="矩形 7"/>
          <p:cNvSpPr/>
          <p:nvPr>
            <p:custDataLst>
              <p:tags r:id="rId15"/>
            </p:custDataLst>
          </p:nvPr>
        </p:nvSpPr>
        <p:spPr>
          <a:xfrm>
            <a:off x="1992630" y="3573145"/>
            <a:ext cx="7909560" cy="922020"/>
          </a:xfrm>
          <a:prstGeom prst="rect">
            <a:avLst/>
          </a:prstGeom>
        </p:spPr>
        <p:txBody>
          <a:bodyPr wrap="square">
            <a:spAutoFit/>
          </a:bodyPr>
          <a:lstStyle/>
          <a:p>
            <a:pPr algn="l">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点击此处输入标题文本点击此处输入标题文本点击此处输入标题点击此处输入标题点击此处点击此处输入标题文本点击此处输入标题文本点击此处输入标题点击此处输入标题点击此处点击</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50000"/>
              </a:lnSpc>
            </a:pP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9" name="矩形 8"/>
          <p:cNvSpPr/>
          <p:nvPr>
            <p:custDataLst>
              <p:tags r:id="rId16"/>
            </p:custDataLst>
          </p:nvPr>
        </p:nvSpPr>
        <p:spPr>
          <a:xfrm>
            <a:off x="2014220" y="5240020"/>
            <a:ext cx="7909560" cy="922020"/>
          </a:xfrm>
          <a:prstGeom prst="rect">
            <a:avLst/>
          </a:prstGeom>
        </p:spPr>
        <p:txBody>
          <a:bodyPr wrap="square">
            <a:spAutoFit/>
          </a:bodyPr>
          <a:lstStyle/>
          <a:p>
            <a:pPr algn="l">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点击此处输入标题文本点击此处输入标题文本点击此处输入标题点击此处输入标题点击此处点击此处输入标题文本点击此处输入标题文本点击此处输入标题点击此处输入标题点击此处点击</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50000"/>
              </a:lnSpc>
            </a:pP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35" name="文本框 34"/>
          <p:cNvSpPr txBox="1"/>
          <p:nvPr>
            <p:custDataLst>
              <p:tags r:id="rId1"/>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 name="文本框 1"/>
          <p:cNvSpPr txBox="1"/>
          <p:nvPr>
            <p:custDataLst>
              <p:tags r:id="rId2"/>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
        <p:nvSpPr>
          <p:cNvPr id="151" name="矩形: 圆角 50"/>
          <p:cNvSpPr/>
          <p:nvPr>
            <p:custDataLst>
              <p:tags r:id="rId3"/>
            </p:custDataLst>
          </p:nvPr>
        </p:nvSpPr>
        <p:spPr>
          <a:xfrm>
            <a:off x="566700" y="40615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2" name="矩形 151"/>
          <p:cNvSpPr/>
          <p:nvPr>
            <p:custDataLst>
              <p:tags r:id="rId4"/>
            </p:custDataLst>
          </p:nvPr>
        </p:nvSpPr>
        <p:spPr>
          <a:xfrm>
            <a:off x="605790" y="44005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3" name="矩形: 圆角 50"/>
          <p:cNvSpPr/>
          <p:nvPr>
            <p:custDataLst>
              <p:tags r:id="rId5"/>
            </p:custDataLst>
          </p:nvPr>
        </p:nvSpPr>
        <p:spPr>
          <a:xfrm>
            <a:off x="2747925" y="16866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4" name="矩形 3"/>
          <p:cNvSpPr/>
          <p:nvPr>
            <p:custDataLst>
              <p:tags r:id="rId6"/>
            </p:custDataLst>
          </p:nvPr>
        </p:nvSpPr>
        <p:spPr>
          <a:xfrm>
            <a:off x="2787015" y="20256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5" name="矩形: 圆角 50"/>
          <p:cNvSpPr/>
          <p:nvPr>
            <p:custDataLst>
              <p:tags r:id="rId7"/>
            </p:custDataLst>
          </p:nvPr>
        </p:nvSpPr>
        <p:spPr>
          <a:xfrm>
            <a:off x="6976390" y="16866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6" name="矩形 5"/>
          <p:cNvSpPr/>
          <p:nvPr>
            <p:custDataLst>
              <p:tags r:id="rId8"/>
            </p:custDataLst>
          </p:nvPr>
        </p:nvSpPr>
        <p:spPr>
          <a:xfrm>
            <a:off x="7015480" y="2025650"/>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7" name="矩形: 圆角 50"/>
          <p:cNvSpPr/>
          <p:nvPr>
            <p:custDataLst>
              <p:tags r:id="rId9"/>
            </p:custDataLst>
          </p:nvPr>
        </p:nvSpPr>
        <p:spPr>
          <a:xfrm>
            <a:off x="9233180" y="406215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请输入标题</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8" name="矩形 7"/>
          <p:cNvSpPr/>
          <p:nvPr>
            <p:custDataLst>
              <p:tags r:id="rId10"/>
            </p:custDataLst>
          </p:nvPr>
        </p:nvSpPr>
        <p:spPr>
          <a:xfrm>
            <a:off x="9272270" y="4401185"/>
            <a:ext cx="2048510" cy="1198880"/>
          </a:xfrm>
          <a:prstGeom prst="rect">
            <a:avLst/>
          </a:prstGeom>
        </p:spPr>
        <p:txBody>
          <a:bodyPr wrap="square">
            <a:spAutoFit/>
          </a:bodyPr>
          <a:lstStyle/>
          <a:p>
            <a:pPr algn="ct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pic>
        <p:nvPicPr>
          <p:cNvPr id="16" name="图片 15" descr="玉兰花白色"/>
          <p:cNvPicPr>
            <a:picLocks noChangeAspect="1"/>
          </p:cNvPicPr>
          <p:nvPr/>
        </p:nvPicPr>
        <p:blipFill>
          <a:blip r:embed="rId11"/>
          <a:srcRect l="11880" t="21919" r="66092" b="32264"/>
          <a:stretch>
            <a:fillRect/>
          </a:stretch>
        </p:blipFill>
        <p:spPr>
          <a:xfrm>
            <a:off x="3060065" y="4844415"/>
            <a:ext cx="476885" cy="496570"/>
          </a:xfrm>
          <a:prstGeom prst="rect">
            <a:avLst/>
          </a:prstGeom>
        </p:spPr>
      </p:pic>
      <p:pic>
        <p:nvPicPr>
          <p:cNvPr id="17" name="图片 16" descr="玉兰花白色"/>
          <p:cNvPicPr>
            <a:picLocks noChangeAspect="1"/>
          </p:cNvPicPr>
          <p:nvPr/>
        </p:nvPicPr>
        <p:blipFill>
          <a:blip r:embed="rId11"/>
          <a:srcRect l="11880" t="21919" r="66092" b="32264"/>
          <a:stretch>
            <a:fillRect/>
          </a:stretch>
        </p:blipFill>
        <p:spPr>
          <a:xfrm>
            <a:off x="4726305" y="3368675"/>
            <a:ext cx="476885" cy="496570"/>
          </a:xfrm>
          <a:prstGeom prst="rect">
            <a:avLst/>
          </a:prstGeom>
        </p:spPr>
      </p:pic>
      <p:pic>
        <p:nvPicPr>
          <p:cNvPr id="18" name="图片 17" descr="玉兰花白色"/>
          <p:cNvPicPr>
            <a:picLocks noChangeAspect="1"/>
          </p:cNvPicPr>
          <p:nvPr/>
        </p:nvPicPr>
        <p:blipFill>
          <a:blip r:embed="rId11"/>
          <a:srcRect l="11880" t="21919" r="66092" b="32264"/>
          <a:stretch>
            <a:fillRect/>
          </a:stretch>
        </p:blipFill>
        <p:spPr>
          <a:xfrm>
            <a:off x="6807200" y="3368675"/>
            <a:ext cx="476885" cy="496570"/>
          </a:xfrm>
          <a:prstGeom prst="rect">
            <a:avLst/>
          </a:prstGeom>
        </p:spPr>
      </p:pic>
      <p:pic>
        <p:nvPicPr>
          <p:cNvPr id="19" name="图片 18" descr="玉兰花白色"/>
          <p:cNvPicPr>
            <a:picLocks noChangeAspect="1"/>
          </p:cNvPicPr>
          <p:nvPr/>
        </p:nvPicPr>
        <p:blipFill>
          <a:blip r:embed="rId11"/>
          <a:srcRect l="11880" t="21919" r="66092" b="32264"/>
          <a:stretch>
            <a:fillRect/>
          </a:stretch>
        </p:blipFill>
        <p:spPr>
          <a:xfrm>
            <a:off x="8425815" y="4844415"/>
            <a:ext cx="476885" cy="496570"/>
          </a:xfrm>
          <a:prstGeom prst="rect">
            <a:avLst/>
          </a:prstGeom>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13" name="圆角矩形 4"/>
          <p:cNvSpPr/>
          <p:nvPr>
            <p:custDataLst>
              <p:tags r:id="rId2"/>
            </p:custDataLst>
          </p:nvPr>
        </p:nvSpPr>
        <p:spPr>
          <a:xfrm>
            <a:off x="397510" y="1289050"/>
            <a:ext cx="11181715" cy="4810760"/>
          </a:xfrm>
          <a:prstGeom prst="roundRect">
            <a:avLst>
              <a:gd name="adj" fmla="val 3963"/>
            </a:avLst>
          </a:prstGeom>
          <a:solidFill>
            <a:srgbClr val="FFFFFF"/>
          </a:solidFill>
          <a:ln>
            <a:solidFill>
              <a:srgbClr val="E9AECE"/>
            </a:solidFill>
          </a:ln>
          <a:effectLst>
            <a:outerShdw blurRad="38100" dist="12700" dir="2700000" algn="tl" rotWithShape="0">
              <a:srgbClr val="153B95">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22" name="文本框 21"/>
          <p:cNvSpPr txBox="1"/>
          <p:nvPr>
            <p:custDataLst>
              <p:tags r:id="rId3"/>
            </p:custDataLst>
          </p:nvPr>
        </p:nvSpPr>
        <p:spPr>
          <a:xfrm>
            <a:off x="1692275" y="17710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6" name="文本框 15"/>
          <p:cNvSpPr txBox="1"/>
          <p:nvPr/>
        </p:nvSpPr>
        <p:spPr>
          <a:xfrm>
            <a:off x="1388664" y="1505436"/>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17" name="文本框 16"/>
          <p:cNvSpPr txBox="1"/>
          <p:nvPr/>
        </p:nvSpPr>
        <p:spPr>
          <a:xfrm>
            <a:off x="1388664" y="1964331"/>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2" name="文本框 1"/>
          <p:cNvSpPr txBox="1"/>
          <p:nvPr/>
        </p:nvSpPr>
        <p:spPr>
          <a:xfrm>
            <a:off x="1378504" y="2981176"/>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3" name="文本框 2"/>
          <p:cNvSpPr txBox="1"/>
          <p:nvPr/>
        </p:nvSpPr>
        <p:spPr>
          <a:xfrm>
            <a:off x="1378504" y="337847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5" name="文本框 4"/>
          <p:cNvSpPr txBox="1"/>
          <p:nvPr/>
        </p:nvSpPr>
        <p:spPr>
          <a:xfrm>
            <a:off x="1378504" y="4421991"/>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6" name="文本框 5"/>
          <p:cNvSpPr txBox="1"/>
          <p:nvPr/>
        </p:nvSpPr>
        <p:spPr>
          <a:xfrm>
            <a:off x="1378504" y="488088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graphicFrame>
        <p:nvGraphicFramePr>
          <p:cNvPr id="8" name="图表 7"/>
          <p:cNvGraphicFramePr/>
          <p:nvPr>
            <p:custDataLst>
              <p:tags r:id="rId4"/>
            </p:custDataLst>
          </p:nvPr>
        </p:nvGraphicFramePr>
        <p:xfrm>
          <a:off x="6092190" y="1289685"/>
          <a:ext cx="5553075" cy="4604385"/>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custDataLst>
              <p:tags r:id="rId5"/>
            </p:custDataLst>
          </p:nvPr>
        </p:nvSpPr>
        <p:spPr>
          <a:xfrm>
            <a:off x="7268764" y="1448921"/>
            <a:ext cx="2740952" cy="368300"/>
          </a:xfrm>
          <a:prstGeom prst="rect">
            <a:avLst/>
          </a:prstGeom>
          <a:noFill/>
        </p:spPr>
        <p:txBody>
          <a:bodyPr wrap="square" rtlCol="0">
            <a:spAutoFit/>
          </a:bodyPr>
          <a:lstStyle/>
          <a:p>
            <a:pPr algn="ctr"/>
            <a:r>
              <a:rPr lang="zh-CN" altLang="en-US" b="1" dirty="0">
                <a:solidFill>
                  <a:srgbClr val="23449B"/>
                </a:solidFill>
                <a:latin typeface="微软雅黑" panose="020B0503020204020204" charset="-122"/>
                <a:ea typeface="微软雅黑" panose="020B0503020204020204" charset="-122"/>
              </a:rPr>
              <a:t>请输入图表标题</a:t>
            </a:r>
            <a:endParaRPr lang="zh-CN" altLang="en-US" b="1" dirty="0">
              <a:solidFill>
                <a:srgbClr val="23449B"/>
              </a:solidFill>
              <a:latin typeface="微软雅黑" panose="020B0503020204020204" charset="-122"/>
              <a:ea typeface="微软雅黑" panose="020B0503020204020204" charset="-122"/>
            </a:endParaRPr>
          </a:p>
        </p:txBody>
      </p:sp>
      <p:sp>
        <p:nvSpPr>
          <p:cNvPr id="4" name="文本框 3"/>
          <p:cNvSpPr txBox="1"/>
          <p:nvPr>
            <p:custDataLst>
              <p:tags r:id="rId6"/>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pic>
        <p:nvPicPr>
          <p:cNvPr id="7" name="图片 6" descr="玉兰花导航线描"/>
          <p:cNvPicPr>
            <a:picLocks noChangeAspect="1"/>
          </p:cNvPicPr>
          <p:nvPr/>
        </p:nvPicPr>
        <p:blipFill>
          <a:blip r:embed="rId7"/>
          <a:srcRect l="8315" t="47248" r="66476" b="7604"/>
          <a:stretch>
            <a:fillRect/>
          </a:stretch>
        </p:blipFill>
        <p:spPr>
          <a:xfrm>
            <a:off x="683260" y="1449070"/>
            <a:ext cx="753110" cy="674370"/>
          </a:xfrm>
          <a:prstGeom prst="rect">
            <a:avLst/>
          </a:prstGeom>
        </p:spPr>
      </p:pic>
      <p:pic>
        <p:nvPicPr>
          <p:cNvPr id="9" name="图片 8" descr="玉兰花导航线描"/>
          <p:cNvPicPr>
            <a:picLocks noChangeAspect="1"/>
          </p:cNvPicPr>
          <p:nvPr/>
        </p:nvPicPr>
        <p:blipFill>
          <a:blip r:embed="rId7"/>
          <a:srcRect l="67926" t="50351" r="6865" b="4501"/>
          <a:stretch>
            <a:fillRect/>
          </a:stretch>
        </p:blipFill>
        <p:spPr>
          <a:xfrm>
            <a:off x="683260" y="2860040"/>
            <a:ext cx="753110" cy="674370"/>
          </a:xfrm>
          <a:prstGeom prst="rect">
            <a:avLst/>
          </a:prstGeom>
        </p:spPr>
      </p:pic>
      <p:pic>
        <p:nvPicPr>
          <p:cNvPr id="11" name="图片 10" descr="玉兰花导航线描"/>
          <p:cNvPicPr>
            <a:picLocks noChangeAspect="1"/>
          </p:cNvPicPr>
          <p:nvPr/>
        </p:nvPicPr>
        <p:blipFill>
          <a:blip r:embed="rId7"/>
          <a:srcRect l="8315" t="47248" r="66476" b="7604"/>
          <a:stretch>
            <a:fillRect/>
          </a:stretch>
        </p:blipFill>
        <p:spPr>
          <a:xfrm>
            <a:off x="683260" y="4345305"/>
            <a:ext cx="753110" cy="674370"/>
          </a:xfrm>
          <a:prstGeom prst="rect">
            <a:avLst/>
          </a:prstGeo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13" name="圆角矩形 4"/>
          <p:cNvSpPr/>
          <p:nvPr>
            <p:custDataLst>
              <p:tags r:id="rId2"/>
            </p:custDataLst>
          </p:nvPr>
        </p:nvSpPr>
        <p:spPr>
          <a:xfrm>
            <a:off x="5251450" y="1289050"/>
            <a:ext cx="6327775" cy="4810760"/>
          </a:xfrm>
          <a:prstGeom prst="roundRect">
            <a:avLst>
              <a:gd name="adj" fmla="val 3963"/>
            </a:avLst>
          </a:prstGeom>
          <a:solidFill>
            <a:srgbClr val="FFFFFF"/>
          </a:solidFill>
          <a:ln>
            <a:solidFill>
              <a:srgbClr val="EC8EB9"/>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graphicFrame>
        <p:nvGraphicFramePr>
          <p:cNvPr id="18" name="图表 17"/>
          <p:cNvGraphicFramePr/>
          <p:nvPr>
            <p:custDataLst>
              <p:tags r:id="rId3"/>
            </p:custDataLst>
          </p:nvPr>
        </p:nvGraphicFramePr>
        <p:xfrm>
          <a:off x="5561965" y="1397635"/>
          <a:ext cx="5730240" cy="4496435"/>
        </p:xfrm>
        <a:graphic>
          <a:graphicData uri="http://schemas.openxmlformats.org/drawingml/2006/chart">
            <c:chart xmlns:c="http://schemas.openxmlformats.org/drawingml/2006/chart" xmlns:r="http://schemas.openxmlformats.org/officeDocument/2006/relationships" r:id="rId1"/>
          </a:graphicData>
        </a:graphic>
      </p:graphicFrame>
      <p:sp>
        <p:nvSpPr>
          <p:cNvPr id="16" name="文本框 15"/>
          <p:cNvSpPr txBox="1"/>
          <p:nvPr>
            <p:custDataLst>
              <p:tags r:id="rId4"/>
            </p:custDataLst>
          </p:nvPr>
        </p:nvSpPr>
        <p:spPr>
          <a:xfrm>
            <a:off x="1388664" y="1505436"/>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17" name="文本框 16"/>
          <p:cNvSpPr txBox="1"/>
          <p:nvPr>
            <p:custDataLst>
              <p:tags r:id="rId5"/>
            </p:custDataLst>
          </p:nvPr>
        </p:nvSpPr>
        <p:spPr>
          <a:xfrm>
            <a:off x="1388664" y="1964331"/>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2" name="文本框 1"/>
          <p:cNvSpPr txBox="1"/>
          <p:nvPr>
            <p:custDataLst>
              <p:tags r:id="rId6"/>
            </p:custDataLst>
          </p:nvPr>
        </p:nvSpPr>
        <p:spPr>
          <a:xfrm>
            <a:off x="1378504" y="2981176"/>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3" name="文本框 2"/>
          <p:cNvSpPr txBox="1"/>
          <p:nvPr>
            <p:custDataLst>
              <p:tags r:id="rId7"/>
            </p:custDataLst>
          </p:nvPr>
        </p:nvSpPr>
        <p:spPr>
          <a:xfrm>
            <a:off x="1378504" y="337847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5" name="文本框 4"/>
          <p:cNvSpPr txBox="1"/>
          <p:nvPr>
            <p:custDataLst>
              <p:tags r:id="rId8"/>
            </p:custDataLst>
          </p:nvPr>
        </p:nvSpPr>
        <p:spPr>
          <a:xfrm>
            <a:off x="1378504" y="4421991"/>
            <a:ext cx="2740952" cy="398780"/>
          </a:xfrm>
          <a:prstGeom prst="rect">
            <a:avLst/>
          </a:prstGeom>
          <a:noFill/>
        </p:spPr>
        <p:txBody>
          <a:bodyPr wrap="square" rtlCol="0">
            <a:spAutoFit/>
          </a:bodyPr>
          <a:lstStyle/>
          <a:p>
            <a:r>
              <a:rPr lang="zh-CN" altLang="en-US" sz="2000" b="1" dirty="0">
                <a:solidFill>
                  <a:srgbClr val="23449B"/>
                </a:solidFill>
                <a:latin typeface="微软雅黑" panose="020B0503020204020204" charset="-122"/>
                <a:ea typeface="微软雅黑" panose="020B0503020204020204" charset="-122"/>
              </a:rPr>
              <a:t>请输入您的标题</a:t>
            </a:r>
            <a:endParaRPr lang="zh-CN" altLang="en-US" sz="2000" b="1" dirty="0">
              <a:solidFill>
                <a:srgbClr val="23449B"/>
              </a:solidFill>
              <a:latin typeface="微软雅黑" panose="020B0503020204020204" charset="-122"/>
              <a:ea typeface="微软雅黑" panose="020B0503020204020204" charset="-122"/>
            </a:endParaRPr>
          </a:p>
        </p:txBody>
      </p:sp>
      <p:sp>
        <p:nvSpPr>
          <p:cNvPr id="6" name="文本框 5"/>
          <p:cNvSpPr txBox="1"/>
          <p:nvPr>
            <p:custDataLst>
              <p:tags r:id="rId9"/>
            </p:custDataLst>
          </p:nvPr>
        </p:nvSpPr>
        <p:spPr>
          <a:xfrm>
            <a:off x="1378504" y="4880886"/>
            <a:ext cx="3699667" cy="810260"/>
          </a:xfrm>
          <a:prstGeom prst="rect">
            <a:avLst/>
          </a:prstGeom>
          <a:noFill/>
        </p:spPr>
        <p:txBody>
          <a:bodyPr wrap="square" rtlCol="0">
            <a:spAutoFit/>
          </a:bodyPr>
          <a:lstStyle/>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zh-CN" altLang="en-US" dirty="0">
              <a:latin typeface="微软雅黑" panose="020B0503020204020204" charset="-122"/>
              <a:ea typeface="微软雅黑" panose="020B0503020204020204" charset="-122"/>
              <a:sym typeface="+mn-ea"/>
            </a:endParaRPr>
          </a:p>
          <a:p>
            <a:pPr>
              <a:lnSpc>
                <a:spcPct val="130000"/>
              </a:lnSpc>
            </a:pPr>
            <a:r>
              <a:rPr lang="zh-CN" altLang="en-US" dirty="0">
                <a:latin typeface="微软雅黑" panose="020B0503020204020204" charset="-122"/>
                <a:ea typeface="微软雅黑" panose="020B0503020204020204" charset="-122"/>
                <a:sym typeface="+mn-ea"/>
              </a:rPr>
              <a:t>输入数据的解释说明文字。</a:t>
            </a:r>
            <a:endParaRPr lang="en-US" altLang="zh-CN" dirty="0">
              <a:latin typeface="微软雅黑" panose="020B0503020204020204" charset="-122"/>
              <a:ea typeface="微软雅黑" panose="020B0503020204020204" charset="-122"/>
            </a:endParaRPr>
          </a:p>
        </p:txBody>
      </p:sp>
      <p:sp>
        <p:nvSpPr>
          <p:cNvPr id="4" name="文本框 3"/>
          <p:cNvSpPr txBox="1"/>
          <p:nvPr>
            <p:custDataLst>
              <p:tags r:id="rId10"/>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pic>
        <p:nvPicPr>
          <p:cNvPr id="7" name="图片 6" descr="玉兰花导航线描"/>
          <p:cNvPicPr>
            <a:picLocks noChangeAspect="1"/>
          </p:cNvPicPr>
          <p:nvPr/>
        </p:nvPicPr>
        <p:blipFill>
          <a:blip r:embed="rId11"/>
          <a:srcRect l="8315" t="47248" r="66476" b="7604"/>
          <a:stretch>
            <a:fillRect/>
          </a:stretch>
        </p:blipFill>
        <p:spPr>
          <a:xfrm>
            <a:off x="683260" y="1449070"/>
            <a:ext cx="753110" cy="674370"/>
          </a:xfrm>
          <a:prstGeom prst="rect">
            <a:avLst/>
          </a:prstGeom>
        </p:spPr>
      </p:pic>
      <p:pic>
        <p:nvPicPr>
          <p:cNvPr id="9" name="图片 8" descr="玉兰花导航线描"/>
          <p:cNvPicPr>
            <a:picLocks noChangeAspect="1"/>
          </p:cNvPicPr>
          <p:nvPr/>
        </p:nvPicPr>
        <p:blipFill>
          <a:blip r:embed="rId11"/>
          <a:srcRect l="67926" t="50351" r="6865" b="4501"/>
          <a:stretch>
            <a:fillRect/>
          </a:stretch>
        </p:blipFill>
        <p:spPr>
          <a:xfrm>
            <a:off x="683260" y="2860040"/>
            <a:ext cx="753110" cy="674370"/>
          </a:xfrm>
          <a:prstGeom prst="rect">
            <a:avLst/>
          </a:prstGeom>
        </p:spPr>
      </p:pic>
      <p:pic>
        <p:nvPicPr>
          <p:cNvPr id="11" name="图片 10" descr="玉兰花导航线描"/>
          <p:cNvPicPr>
            <a:picLocks noChangeAspect="1"/>
          </p:cNvPicPr>
          <p:nvPr/>
        </p:nvPicPr>
        <p:blipFill>
          <a:blip r:embed="rId11"/>
          <a:srcRect l="8315" t="47248" r="66476" b="7604"/>
          <a:stretch>
            <a:fillRect/>
          </a:stretch>
        </p:blipFill>
        <p:spPr>
          <a:xfrm>
            <a:off x="683260" y="4345305"/>
            <a:ext cx="753110" cy="674370"/>
          </a:xfrm>
          <a:prstGeom prst="rect">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userDrawn="1">
            <p:custDataLst>
              <p:tags r:id="rId1"/>
            </p:custDataLst>
          </p:nvPr>
        </p:nvSpPr>
        <p:spPr>
          <a:xfrm>
            <a:off x="7733030" y="1844675"/>
            <a:ext cx="1001395" cy="3754120"/>
          </a:xfrm>
          <a:prstGeom prst="roundRect">
            <a:avLst>
              <a:gd name="adj" fmla="val 50000"/>
            </a:avLst>
          </a:prstGeom>
          <a:gradFill flip="none" rotWithShape="1">
            <a:gsLst>
              <a:gs pos="1000">
                <a:srgbClr val="E9AECE"/>
              </a:gs>
              <a:gs pos="53000">
                <a:srgbClr val="FCD6E0"/>
              </a:gs>
              <a:gs pos="100000">
                <a:srgbClr val="F4D3E4"/>
              </a:gs>
            </a:gsLst>
            <a:lin ang="16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圆角矩形 12"/>
          <p:cNvSpPr/>
          <p:nvPr userDrawn="1">
            <p:custDataLst>
              <p:tags r:id="rId2"/>
            </p:custDataLst>
          </p:nvPr>
        </p:nvSpPr>
        <p:spPr>
          <a:xfrm>
            <a:off x="1373505" y="1844675"/>
            <a:ext cx="1001395" cy="3754120"/>
          </a:xfrm>
          <a:prstGeom prst="roundRect">
            <a:avLst>
              <a:gd name="adj" fmla="val 50000"/>
            </a:avLst>
          </a:prstGeom>
          <a:gradFill>
            <a:gsLst>
              <a:gs pos="1000">
                <a:srgbClr val="E9AECE"/>
              </a:gs>
              <a:gs pos="53000">
                <a:srgbClr val="FCD6E0"/>
              </a:gs>
              <a:gs pos="100000">
                <a:srgbClr val="F4D3E4"/>
              </a:gs>
            </a:gsLst>
            <a:lin ang="16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圆角矩形 27"/>
          <p:cNvSpPr/>
          <p:nvPr userDrawn="1">
            <p:custDataLst>
              <p:tags r:id="rId3"/>
            </p:custDataLst>
          </p:nvPr>
        </p:nvSpPr>
        <p:spPr>
          <a:xfrm>
            <a:off x="3496310" y="1844675"/>
            <a:ext cx="1001395" cy="3754120"/>
          </a:xfrm>
          <a:prstGeom prst="roundRect">
            <a:avLst>
              <a:gd name="adj" fmla="val 50000"/>
            </a:avLst>
          </a:prstGeom>
          <a:gradFill flip="none">
            <a:gsLst>
              <a:gs pos="1000">
                <a:srgbClr val="E9AECE"/>
              </a:gs>
              <a:gs pos="53000">
                <a:srgbClr val="FCD6E0"/>
              </a:gs>
              <a:gs pos="100000">
                <a:srgbClr val="F4D3E4"/>
              </a:gs>
            </a:gsLst>
            <a:lin ang="16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圆角矩形 29"/>
          <p:cNvSpPr/>
          <p:nvPr userDrawn="1">
            <p:custDataLst>
              <p:tags r:id="rId4"/>
            </p:custDataLst>
          </p:nvPr>
        </p:nvSpPr>
        <p:spPr>
          <a:xfrm>
            <a:off x="5619115" y="1844675"/>
            <a:ext cx="1001395" cy="3754120"/>
          </a:xfrm>
          <a:prstGeom prst="roundRect">
            <a:avLst>
              <a:gd name="adj" fmla="val 50000"/>
            </a:avLst>
          </a:prstGeom>
          <a:gradFill flip="none" rotWithShape="1">
            <a:gsLst>
              <a:gs pos="1000">
                <a:srgbClr val="E9AECE"/>
              </a:gs>
              <a:gs pos="53000">
                <a:srgbClr val="FCD6E0"/>
              </a:gs>
              <a:gs pos="100000">
                <a:srgbClr val="F4D3E4"/>
              </a:gs>
            </a:gsLst>
            <a:lin ang="16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圆角矩形 26"/>
          <p:cNvSpPr/>
          <p:nvPr userDrawn="1">
            <p:custDataLst>
              <p:tags r:id="rId5"/>
            </p:custDataLst>
          </p:nvPr>
        </p:nvSpPr>
        <p:spPr>
          <a:xfrm>
            <a:off x="9864725" y="1844675"/>
            <a:ext cx="1001395" cy="3754120"/>
          </a:xfrm>
          <a:prstGeom prst="roundRect">
            <a:avLst>
              <a:gd name="adj" fmla="val 50000"/>
            </a:avLst>
          </a:prstGeom>
          <a:gradFill flip="none" rotWithShape="1">
            <a:gsLst>
              <a:gs pos="1000">
                <a:srgbClr val="E9AECE"/>
              </a:gs>
              <a:gs pos="53000">
                <a:srgbClr val="FCD6E0"/>
              </a:gs>
              <a:gs pos="100000">
                <a:srgbClr val="F4D3E4"/>
              </a:gs>
            </a:gsLst>
            <a:lin ang="16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custDataLst>
              <p:tags r:id="rId6"/>
            </p:custDataLst>
          </p:nvPr>
        </p:nvSpPr>
        <p:spPr>
          <a:xfrm>
            <a:off x="1475740" y="1311910"/>
            <a:ext cx="9378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DC80B4"/>
                </a:solidFill>
                <a:latin typeface="微软雅黑" panose="020B0503020204020204" charset="-122"/>
                <a:ea typeface="微软雅黑" panose="020B0503020204020204" charset="-122"/>
                <a:sym typeface="+mn-ea"/>
              </a:rPr>
              <a:t>01</a:t>
            </a:r>
            <a:endParaRPr lang="en-US" altLang="zh-CN" sz="5400" b="1" dirty="0">
              <a:solidFill>
                <a:srgbClr val="DC80B4"/>
              </a:solidFill>
              <a:latin typeface="微软雅黑" panose="020B0503020204020204" charset="-122"/>
              <a:ea typeface="微软雅黑" panose="020B0503020204020204" charset="-122"/>
              <a:sym typeface="+mn-ea"/>
            </a:endParaRPr>
          </a:p>
        </p:txBody>
      </p:sp>
      <p:sp>
        <p:nvSpPr>
          <p:cNvPr id="8" name="文本框 7"/>
          <p:cNvSpPr txBox="1"/>
          <p:nvPr>
            <p:custDataLst>
              <p:tags r:id="rId7"/>
            </p:custDataLst>
          </p:nvPr>
        </p:nvSpPr>
        <p:spPr>
          <a:xfrm>
            <a:off x="3504565" y="1311910"/>
            <a:ext cx="10521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DC80B4"/>
                </a:solidFill>
                <a:latin typeface="微软雅黑" panose="020B0503020204020204" charset="-122"/>
                <a:ea typeface="微软雅黑" panose="020B0503020204020204" charset="-122"/>
                <a:sym typeface="+mn-ea"/>
              </a:rPr>
              <a:t>02</a:t>
            </a:r>
            <a:endParaRPr lang="en-US" altLang="zh-CN" sz="5400" b="1" dirty="0">
              <a:solidFill>
                <a:srgbClr val="DC80B4"/>
              </a:solidFill>
              <a:latin typeface="微软雅黑" panose="020B0503020204020204" charset="-122"/>
              <a:ea typeface="微软雅黑" panose="020B0503020204020204" charset="-122"/>
              <a:sym typeface="+mn-ea"/>
            </a:endParaRPr>
          </a:p>
        </p:txBody>
      </p:sp>
      <p:sp>
        <p:nvSpPr>
          <p:cNvPr id="9" name="文本框 8"/>
          <p:cNvSpPr txBox="1"/>
          <p:nvPr>
            <p:custDataLst>
              <p:tags r:id="rId8"/>
            </p:custDataLst>
          </p:nvPr>
        </p:nvSpPr>
        <p:spPr>
          <a:xfrm>
            <a:off x="5647690" y="1311910"/>
            <a:ext cx="10521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DC80B4"/>
                </a:solidFill>
                <a:latin typeface="微软雅黑" panose="020B0503020204020204" charset="-122"/>
                <a:ea typeface="微软雅黑" panose="020B0503020204020204" charset="-122"/>
                <a:sym typeface="+mn-ea"/>
              </a:rPr>
              <a:t>03</a:t>
            </a:r>
            <a:endParaRPr lang="en-US" altLang="zh-CN" sz="5400" b="1" dirty="0">
              <a:solidFill>
                <a:srgbClr val="DC80B4"/>
              </a:solidFill>
              <a:latin typeface="微软雅黑" panose="020B0503020204020204" charset="-122"/>
              <a:ea typeface="微软雅黑" panose="020B0503020204020204" charset="-122"/>
              <a:sym typeface="+mn-ea"/>
            </a:endParaRPr>
          </a:p>
        </p:txBody>
      </p:sp>
      <p:sp>
        <p:nvSpPr>
          <p:cNvPr id="11" name="文本框 10"/>
          <p:cNvSpPr txBox="1"/>
          <p:nvPr>
            <p:custDataLst>
              <p:tags r:id="rId9"/>
            </p:custDataLst>
          </p:nvPr>
        </p:nvSpPr>
        <p:spPr>
          <a:xfrm>
            <a:off x="7790815" y="1311910"/>
            <a:ext cx="10521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DC80B4"/>
                </a:solidFill>
                <a:latin typeface="微软雅黑" panose="020B0503020204020204" charset="-122"/>
                <a:ea typeface="微软雅黑" panose="020B0503020204020204" charset="-122"/>
                <a:sym typeface="+mn-ea"/>
              </a:rPr>
              <a:t>04</a:t>
            </a:r>
            <a:endParaRPr lang="en-US" altLang="zh-CN" sz="5400" b="1" dirty="0">
              <a:solidFill>
                <a:srgbClr val="DC80B4"/>
              </a:solidFill>
              <a:latin typeface="微软雅黑" panose="020B0503020204020204" charset="-122"/>
              <a:ea typeface="微软雅黑" panose="020B0503020204020204" charset="-122"/>
              <a:sym typeface="+mn-ea"/>
            </a:endParaRPr>
          </a:p>
        </p:txBody>
      </p:sp>
      <p:sp>
        <p:nvSpPr>
          <p:cNvPr id="12" name="文本框 11"/>
          <p:cNvSpPr txBox="1"/>
          <p:nvPr>
            <p:custDataLst>
              <p:tags r:id="rId10"/>
            </p:custDataLst>
          </p:nvPr>
        </p:nvSpPr>
        <p:spPr>
          <a:xfrm>
            <a:off x="9933940" y="1311910"/>
            <a:ext cx="1052195" cy="1268095"/>
          </a:xfrm>
          <a:prstGeom prst="rect">
            <a:avLst/>
          </a:prstGeom>
          <a:noFill/>
        </p:spPr>
        <p:txBody>
          <a:bodyPr wrap="square" lIns="0" rtlCol="0">
            <a:noAutofit/>
          </a:bodyPr>
          <a:lstStyle/>
          <a:p>
            <a:pPr lvl="0" algn="l">
              <a:lnSpc>
                <a:spcPct val="130000"/>
              </a:lnSpc>
              <a:buClrTx/>
              <a:buSzTx/>
              <a:buFontTx/>
            </a:pPr>
            <a:r>
              <a:rPr lang="en-US" altLang="zh-CN" sz="5400" b="1" dirty="0">
                <a:solidFill>
                  <a:srgbClr val="DC80B4"/>
                </a:solidFill>
                <a:latin typeface="微软雅黑" panose="020B0503020204020204" charset="-122"/>
                <a:ea typeface="微软雅黑" panose="020B0503020204020204" charset="-122"/>
                <a:sym typeface="+mn-ea"/>
              </a:rPr>
              <a:t>05</a:t>
            </a:r>
            <a:endParaRPr lang="en-US" altLang="zh-CN" sz="5400" b="1" dirty="0">
              <a:solidFill>
                <a:srgbClr val="DC80B4"/>
              </a:solidFill>
              <a:latin typeface="微软雅黑" panose="020B0503020204020204" charset="-122"/>
              <a:ea typeface="微软雅黑" panose="020B0503020204020204" charset="-122"/>
              <a:sym typeface="+mn-ea"/>
            </a:endParaRPr>
          </a:p>
        </p:txBody>
      </p:sp>
      <p:sp>
        <p:nvSpPr>
          <p:cNvPr id="14" name="文本框 13"/>
          <p:cNvSpPr txBox="1"/>
          <p:nvPr>
            <p:custDataLst>
              <p:tags r:id="rId11"/>
            </p:custDataLst>
          </p:nvPr>
        </p:nvSpPr>
        <p:spPr>
          <a:xfrm>
            <a:off x="168656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FFFFFF"/>
                </a:solidFill>
                <a:latin typeface="微软雅黑" panose="020B0503020204020204" charset="-122"/>
                <a:ea typeface="微软雅黑" panose="020B0503020204020204" charset="-122"/>
                <a:sym typeface="+mn-ea"/>
              </a:rPr>
              <a:t>请在此添加标题</a:t>
            </a:r>
            <a:endParaRPr lang="zh-CN" altLang="en-US" sz="2400" b="1" dirty="0">
              <a:solidFill>
                <a:srgbClr val="FFFFFF"/>
              </a:solidFill>
              <a:latin typeface="微软雅黑" panose="020B0503020204020204" charset="-122"/>
              <a:ea typeface="微软雅黑" panose="020B0503020204020204" charset="-122"/>
              <a:sym typeface="+mn-ea"/>
            </a:endParaRPr>
          </a:p>
        </p:txBody>
      </p:sp>
      <p:sp>
        <p:nvSpPr>
          <p:cNvPr id="24" name="文本框 23"/>
          <p:cNvSpPr txBox="1"/>
          <p:nvPr>
            <p:custDataLst>
              <p:tags r:id="rId12"/>
            </p:custDataLst>
          </p:nvPr>
        </p:nvSpPr>
        <p:spPr>
          <a:xfrm>
            <a:off x="381508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FFFFFF"/>
                </a:solidFill>
                <a:latin typeface="微软雅黑" panose="020B0503020204020204" charset="-122"/>
                <a:ea typeface="微软雅黑" panose="020B0503020204020204" charset="-122"/>
                <a:sym typeface="+mn-ea"/>
              </a:rPr>
              <a:t>请在此添加标题</a:t>
            </a:r>
            <a:endParaRPr lang="zh-CN" altLang="en-US" sz="2400" b="1" dirty="0">
              <a:solidFill>
                <a:srgbClr val="FFFFFF"/>
              </a:solidFill>
              <a:latin typeface="微软雅黑" panose="020B0503020204020204" charset="-122"/>
              <a:ea typeface="微软雅黑" panose="020B0503020204020204" charset="-122"/>
              <a:sym typeface="+mn-ea"/>
            </a:endParaRPr>
          </a:p>
        </p:txBody>
      </p:sp>
      <p:sp>
        <p:nvSpPr>
          <p:cNvPr id="25" name="文本框 24"/>
          <p:cNvSpPr txBox="1"/>
          <p:nvPr>
            <p:custDataLst>
              <p:tags r:id="rId13"/>
            </p:custDataLst>
          </p:nvPr>
        </p:nvSpPr>
        <p:spPr>
          <a:xfrm>
            <a:off x="594360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FFFFFF"/>
                </a:solidFill>
                <a:latin typeface="微软雅黑" panose="020B0503020204020204" charset="-122"/>
                <a:ea typeface="微软雅黑" panose="020B0503020204020204" charset="-122"/>
                <a:sym typeface="+mn-ea"/>
              </a:rPr>
              <a:t>请在此添加标题</a:t>
            </a:r>
            <a:endParaRPr lang="zh-CN" altLang="en-US" sz="2400" b="1" dirty="0">
              <a:solidFill>
                <a:srgbClr val="FFFFFF"/>
              </a:solidFill>
              <a:latin typeface="微软雅黑" panose="020B0503020204020204" charset="-122"/>
              <a:ea typeface="微软雅黑" panose="020B0503020204020204" charset="-122"/>
              <a:sym typeface="+mn-ea"/>
            </a:endParaRPr>
          </a:p>
        </p:txBody>
      </p:sp>
      <p:sp>
        <p:nvSpPr>
          <p:cNvPr id="26" name="文本框 25"/>
          <p:cNvSpPr txBox="1"/>
          <p:nvPr>
            <p:custDataLst>
              <p:tags r:id="rId14"/>
            </p:custDataLst>
          </p:nvPr>
        </p:nvSpPr>
        <p:spPr>
          <a:xfrm>
            <a:off x="807212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FFFFFF"/>
                </a:solidFill>
                <a:latin typeface="微软雅黑" panose="020B0503020204020204" charset="-122"/>
                <a:ea typeface="微软雅黑" panose="020B0503020204020204" charset="-122"/>
                <a:sym typeface="+mn-ea"/>
              </a:rPr>
              <a:t>请在此添加标题</a:t>
            </a:r>
            <a:endParaRPr lang="zh-CN" altLang="en-US" sz="2400" b="1" dirty="0">
              <a:solidFill>
                <a:srgbClr val="FFFFFF"/>
              </a:solidFill>
              <a:latin typeface="微软雅黑" panose="020B0503020204020204" charset="-122"/>
              <a:ea typeface="微软雅黑" panose="020B0503020204020204" charset="-122"/>
              <a:sym typeface="+mn-ea"/>
            </a:endParaRPr>
          </a:p>
        </p:txBody>
      </p:sp>
      <p:sp>
        <p:nvSpPr>
          <p:cNvPr id="29" name="文本框 28"/>
          <p:cNvSpPr txBox="1"/>
          <p:nvPr>
            <p:custDataLst>
              <p:tags r:id="rId15"/>
            </p:custDataLst>
          </p:nvPr>
        </p:nvSpPr>
        <p:spPr>
          <a:xfrm>
            <a:off x="10200640" y="2300605"/>
            <a:ext cx="461010" cy="3598545"/>
          </a:xfrm>
          <a:prstGeom prst="rect">
            <a:avLst/>
          </a:prstGeom>
          <a:noFill/>
        </p:spPr>
        <p:txBody>
          <a:bodyPr vert="horz" wrap="square" lIns="0" rtlCol="0">
            <a:noAutofit/>
          </a:bodyPr>
          <a:lstStyle/>
          <a:p>
            <a:pPr lvl="0" algn="l">
              <a:lnSpc>
                <a:spcPct val="120000"/>
              </a:lnSpc>
              <a:buClrTx/>
              <a:buSzTx/>
              <a:buFontTx/>
            </a:pPr>
            <a:r>
              <a:rPr lang="zh-CN" altLang="en-US" sz="2400" b="1" dirty="0">
                <a:solidFill>
                  <a:srgbClr val="FFFFFF"/>
                </a:solidFill>
                <a:latin typeface="微软雅黑" panose="020B0503020204020204" charset="-122"/>
                <a:ea typeface="微软雅黑" panose="020B0503020204020204" charset="-122"/>
                <a:sym typeface="+mn-ea"/>
              </a:rPr>
              <a:t>请在此添加标题</a:t>
            </a:r>
            <a:endParaRPr lang="zh-CN" altLang="en-US" sz="2400" b="1" dirty="0">
              <a:solidFill>
                <a:srgbClr val="FFFFFF"/>
              </a:solidFill>
              <a:latin typeface="微软雅黑" panose="020B0503020204020204" charset="-122"/>
              <a:ea typeface="微软雅黑" panose="020B0503020204020204" charset="-122"/>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22" name="文本框 21"/>
          <p:cNvSpPr txBox="1"/>
          <p:nvPr>
            <p:custDataLst>
              <p:tags r:id="rId2"/>
            </p:custDataLst>
          </p:nvPr>
        </p:nvSpPr>
        <p:spPr>
          <a:xfrm>
            <a:off x="151955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3" name="文本框 22"/>
          <p:cNvSpPr txBox="1"/>
          <p:nvPr>
            <p:custDataLst>
              <p:tags r:id="rId3"/>
            </p:custDataLst>
          </p:nvPr>
        </p:nvSpPr>
        <p:spPr>
          <a:xfrm>
            <a:off x="384492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4" name="文本框 23"/>
          <p:cNvSpPr txBox="1"/>
          <p:nvPr>
            <p:custDataLst>
              <p:tags r:id="rId4"/>
            </p:custDataLst>
          </p:nvPr>
        </p:nvSpPr>
        <p:spPr>
          <a:xfrm>
            <a:off x="6243320"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3" name="圆角矩形 4"/>
          <p:cNvSpPr/>
          <p:nvPr>
            <p:custDataLst>
              <p:tags r:id="rId5"/>
            </p:custDataLst>
          </p:nvPr>
        </p:nvSpPr>
        <p:spPr>
          <a:xfrm>
            <a:off x="582295" y="1607185"/>
            <a:ext cx="10791190" cy="3608070"/>
          </a:xfrm>
          <a:prstGeom prst="roundRect">
            <a:avLst>
              <a:gd name="adj" fmla="val 3963"/>
            </a:avLst>
          </a:prstGeom>
          <a:solidFill>
            <a:srgbClr val="FFFFFF"/>
          </a:solidFill>
          <a:ln>
            <a:solidFill>
              <a:srgbClr val="E9AECE"/>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5" name="正文"/>
          <p:cNvSpPr txBox="1"/>
          <p:nvPr>
            <p:custDataLst>
              <p:tags r:id="rId6"/>
            </p:custDataLst>
          </p:nvPr>
        </p:nvSpPr>
        <p:spPr>
          <a:xfrm>
            <a:off x="4695825" y="1097280"/>
            <a:ext cx="2677795" cy="421640"/>
          </a:xfrm>
          <a:prstGeom prst="rect">
            <a:avLst/>
          </a:prstGeom>
          <a:ln>
            <a:noFill/>
            <a:prstDash val="sysDash"/>
          </a:ln>
        </p:spPr>
        <p:txBody>
          <a:bodyPr vert="horz" lIns="90000" tIns="46800" rIns="90000" bIns="4680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请输入图表标题</a:t>
            </a:r>
            <a:endParaRPr lang="zh-CN" altLang="en-US" b="1" spc="130" dirty="0">
              <a:ln>
                <a:noFill/>
                <a:prstDash val="sysDot"/>
              </a:ln>
              <a:solidFill>
                <a:srgbClr val="23449B"/>
              </a:solidFill>
              <a:latin typeface="微软雅黑" panose="020B0503020204020204" charset="-122"/>
              <a:sym typeface="+mn-ea"/>
            </a:endParaRPr>
          </a:p>
        </p:txBody>
      </p:sp>
      <p:graphicFrame>
        <p:nvGraphicFramePr>
          <p:cNvPr id="7" name="图表 6" descr="7b0a202020202263686172745265734964223a20223230343736313638220a7d0a"/>
          <p:cNvGraphicFramePr/>
          <p:nvPr>
            <p:custDataLst>
              <p:tags r:id="rId7"/>
            </p:custDataLst>
          </p:nvPr>
        </p:nvGraphicFramePr>
        <p:xfrm>
          <a:off x="1315085" y="1894840"/>
          <a:ext cx="9439910" cy="3068955"/>
        </p:xfrm>
        <a:graphic>
          <a:graphicData uri="http://schemas.openxmlformats.org/drawingml/2006/chart">
            <c:chart xmlns:c="http://schemas.openxmlformats.org/drawingml/2006/chart" xmlns:r="http://schemas.openxmlformats.org/officeDocument/2006/relationships" r:id="rId1"/>
          </a:graphicData>
        </a:graphic>
      </p:graphicFrame>
      <p:sp>
        <p:nvSpPr>
          <p:cNvPr id="8" name="Title 6"/>
          <p:cNvSpPr txBox="1"/>
          <p:nvPr>
            <p:custDataLst>
              <p:tags r:id="rId8"/>
            </p:custDataLst>
          </p:nvPr>
        </p:nvSpPr>
        <p:spPr>
          <a:xfrm>
            <a:off x="477520" y="5417185"/>
            <a:ext cx="10895965" cy="836295"/>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altLang="en-US" sz="1800" spc="18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rPr>
              <a:t>请您在此输入图表解释说明文字。请您在此输入图表解释说明文字。</a:t>
            </a:r>
            <a:endParaRPr lang="zh-CN" altLang="en-US" sz="1800" spc="18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endParaRPr>
          </a:p>
          <a:p>
            <a:pPr lvl="0" indent="0" algn="l" fontAlgn="auto">
              <a:lnSpc>
                <a:spcPct val="120000"/>
              </a:lnSpc>
              <a:spcBef>
                <a:spcPts val="0"/>
              </a:spcBef>
              <a:spcAft>
                <a:spcPts val="800"/>
              </a:spcAft>
              <a:buSzPct val="100000"/>
              <a:buFont typeface="Wingdings" panose="05000000000000000000" charset="0"/>
            </a:pPr>
            <a:endParaRPr lang="zh-CN" altLang="en-US" sz="1800" spc="180" dirty="0">
              <a:ln w="3175">
                <a:noFill/>
                <a:prstDash val="dash"/>
              </a:ln>
              <a:solidFill>
                <a:schemeClr val="dk1">
                  <a:lumMod val="75000"/>
                  <a:lumOff val="25000"/>
                </a:schemeClr>
              </a:solidFill>
              <a:uFillTx/>
              <a:latin typeface="思源黑体 CN Light" panose="020B0300000000000000" charset="-122"/>
              <a:ea typeface="思源黑体 CN Light" panose="020B0300000000000000" charset="-122"/>
              <a:cs typeface="微软雅黑" panose="020B0503020204020204" charset="-122"/>
              <a:sym typeface="+mn-ea"/>
            </a:endParaRPr>
          </a:p>
        </p:txBody>
      </p:sp>
      <p:sp>
        <p:nvSpPr>
          <p:cNvPr id="2" name="文本框 1"/>
          <p:cNvSpPr txBox="1"/>
          <p:nvPr>
            <p:custDataLst>
              <p:tags r:id="rId9"/>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8" name="圆角矩形 4"/>
          <p:cNvSpPr/>
          <p:nvPr>
            <p:custDataLst>
              <p:tags r:id="rId3"/>
            </p:custDataLst>
          </p:nvPr>
        </p:nvSpPr>
        <p:spPr>
          <a:xfrm>
            <a:off x="6238240" y="1175385"/>
            <a:ext cx="5021580" cy="4312920"/>
          </a:xfrm>
          <a:prstGeom prst="roundRect">
            <a:avLst>
              <a:gd name="adj" fmla="val 3963"/>
            </a:avLst>
          </a:prstGeom>
          <a:solidFill>
            <a:srgbClr val="FFFFFF"/>
          </a:solidFill>
          <a:ln>
            <a:solidFill>
              <a:srgbClr val="EC8EB9"/>
            </a:solidFill>
          </a:ln>
          <a:effectLst>
            <a:outerShdw blurRad="38100" dist="12700" dir="2700000" algn="tl" rotWithShape="0">
              <a:srgbClr val="183C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3" name="圆角矩形 4"/>
          <p:cNvSpPr/>
          <p:nvPr>
            <p:custDataLst>
              <p:tags r:id="rId4"/>
            </p:custDataLst>
          </p:nvPr>
        </p:nvSpPr>
        <p:spPr>
          <a:xfrm>
            <a:off x="744220" y="1174750"/>
            <a:ext cx="5021580" cy="4281805"/>
          </a:xfrm>
          <a:prstGeom prst="roundRect">
            <a:avLst>
              <a:gd name="adj" fmla="val 3963"/>
            </a:avLst>
          </a:prstGeom>
          <a:solidFill>
            <a:srgbClr val="FFFFFF"/>
          </a:solidFill>
          <a:ln>
            <a:solidFill>
              <a:srgbClr val="EC8EB9"/>
            </a:solidFill>
          </a:ln>
          <a:effectLst>
            <a:outerShdw blurRad="38100" dist="12700" dir="2700000" algn="tl" rotWithShape="0">
              <a:srgbClr val="1D3E96">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graphicFrame>
        <p:nvGraphicFramePr>
          <p:cNvPr id="4" name="图表 3"/>
          <p:cNvGraphicFramePr/>
          <p:nvPr>
            <p:custDataLst>
              <p:tags r:id="rId5"/>
            </p:custDataLst>
          </p:nvPr>
        </p:nvGraphicFramePr>
        <p:xfrm>
          <a:off x="6583045" y="1687830"/>
          <a:ext cx="4314825" cy="362458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 name="图表 6" descr="7b0a202020202263686172745265734964223a20223230343736313638220a7d0a"/>
          <p:cNvGraphicFramePr/>
          <p:nvPr>
            <p:custDataLst>
              <p:tags r:id="rId6"/>
            </p:custDataLst>
          </p:nvPr>
        </p:nvGraphicFramePr>
        <p:xfrm>
          <a:off x="1096645" y="1544955"/>
          <a:ext cx="4424045" cy="3767455"/>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6"/>
          <p:cNvSpPr txBox="1"/>
          <p:nvPr>
            <p:custDataLst>
              <p:tags r:id="rId7"/>
            </p:custDataLst>
          </p:nvPr>
        </p:nvSpPr>
        <p:spPr>
          <a:xfrm>
            <a:off x="744220" y="5678170"/>
            <a:ext cx="10626725" cy="755650"/>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altLang="en-US" sz="18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请您在此输入图表解释说明文字。请您在此输入图表解释说明文字。</a:t>
            </a:r>
            <a:endParaRPr lang="zh-CN" altLang="en-US" sz="18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20000"/>
              </a:lnSpc>
              <a:spcBef>
                <a:spcPts val="0"/>
              </a:spcBef>
              <a:spcAft>
                <a:spcPts val="800"/>
              </a:spcAft>
              <a:buSzPct val="100000"/>
              <a:buFont typeface="Wingdings" panose="05000000000000000000" charset="0"/>
            </a:pPr>
            <a:endParaRPr lang="zh-CN" altLang="en-US" sz="18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1" name="正文"/>
          <p:cNvSpPr txBox="1"/>
          <p:nvPr>
            <p:custDataLst>
              <p:tags r:id="rId8"/>
            </p:custDataLst>
          </p:nvPr>
        </p:nvSpPr>
        <p:spPr>
          <a:xfrm>
            <a:off x="2115820" y="1205865"/>
            <a:ext cx="2124710" cy="284480"/>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输入你的标题</a:t>
            </a:r>
            <a:endParaRPr lang="zh-CN" altLang="en-US" b="1" spc="130" dirty="0">
              <a:ln>
                <a:noFill/>
                <a:prstDash val="sysDot"/>
              </a:ln>
              <a:solidFill>
                <a:srgbClr val="23449B"/>
              </a:solidFill>
              <a:latin typeface="微软雅黑" panose="020B0503020204020204" charset="-122"/>
              <a:sym typeface="+mn-ea"/>
            </a:endParaRPr>
          </a:p>
        </p:txBody>
      </p:sp>
      <p:sp>
        <p:nvSpPr>
          <p:cNvPr id="9" name="正文"/>
          <p:cNvSpPr txBox="1"/>
          <p:nvPr>
            <p:custDataLst>
              <p:tags r:id="rId9"/>
            </p:custDataLst>
          </p:nvPr>
        </p:nvSpPr>
        <p:spPr>
          <a:xfrm>
            <a:off x="7686675" y="1205865"/>
            <a:ext cx="2124710" cy="284480"/>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b="1" spc="130" dirty="0">
                <a:ln>
                  <a:noFill/>
                  <a:prstDash val="sysDot"/>
                </a:ln>
                <a:solidFill>
                  <a:srgbClr val="23449B"/>
                </a:solidFill>
                <a:latin typeface="微软雅黑" panose="020B0503020204020204" charset="-122"/>
                <a:sym typeface="+mn-ea"/>
              </a:rPr>
              <a:t>输入你的标题</a:t>
            </a:r>
            <a:endParaRPr lang="zh-CN" altLang="en-US" b="1" spc="130" dirty="0">
              <a:ln>
                <a:noFill/>
                <a:prstDash val="sysDot"/>
              </a:ln>
              <a:solidFill>
                <a:srgbClr val="23449B"/>
              </a:solidFill>
              <a:latin typeface="微软雅黑" panose="020B0503020204020204" charset="-122"/>
              <a:sym typeface="+mn-ea"/>
            </a:endParaRPr>
          </a:p>
        </p:txBody>
      </p:sp>
      <p:sp>
        <p:nvSpPr>
          <p:cNvPr id="2" name="文本框 1"/>
          <p:cNvSpPr txBox="1"/>
          <p:nvPr>
            <p:custDataLst>
              <p:tags r:id="rId10"/>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微软雅黑" panose="020B0503020204020204" charset="-122"/>
                <a:ea typeface="微软雅黑" panose="020B0503020204020204" charset="-122"/>
              </a:rPr>
              <a:t>请输入您的标题</a:t>
            </a:r>
            <a:endParaRPr lang="zh-CN" altLang="en-US" sz="2400" b="1" dirty="0">
              <a:solidFill>
                <a:srgbClr val="FEFCFB"/>
              </a:solidFill>
              <a:latin typeface="微软雅黑" panose="020B0503020204020204" charset="-122"/>
              <a:ea typeface="微软雅黑" panose="020B0503020204020204" charset="-122"/>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867218" y="3828415"/>
            <a:ext cx="8457565" cy="1014730"/>
          </a:xfrm>
          <a:prstGeom prst="rect">
            <a:avLst/>
          </a:prstGeom>
          <a:noFill/>
        </p:spPr>
        <p:txBody>
          <a:bodyPr wrap="square" rtlCol="0">
            <a:spAutoFit/>
          </a:bodyPr>
          <a:lstStyle/>
          <a:p>
            <a:pPr lvl="0" algn="ctr">
              <a:defRPr/>
            </a:pPr>
            <a:r>
              <a:rPr lang="zh-CN" altLang="en-US" sz="6000" b="1" spc="300" dirty="0">
                <a:solidFill>
                  <a:srgbClr val="D971AC"/>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感谢观看</a:t>
            </a:r>
            <a:r>
              <a:rPr lang="en-US" altLang="zh-CN" sz="6000" b="1" spc="300" dirty="0">
                <a:solidFill>
                  <a:srgbClr val="D971AC"/>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 </a:t>
            </a:r>
            <a:r>
              <a:rPr lang="zh-CN" altLang="en-US" sz="6000" b="1" spc="300" dirty="0">
                <a:solidFill>
                  <a:srgbClr val="D971AC"/>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sym typeface="+mn-ea"/>
              </a:rPr>
              <a:t>敬请批评指正</a:t>
            </a:r>
            <a:endParaRPr lang="zh-CN" altLang="en-US" sz="6000" b="1" spc="300" dirty="0">
              <a:solidFill>
                <a:srgbClr val="D971AC"/>
              </a:solidFill>
              <a:effectLst>
                <a:outerShdw blurRad="50800" dist="38100" dir="2700000" algn="tl" rotWithShape="0">
                  <a:prstClr val="black">
                    <a:alpha val="40000"/>
                  </a:prstClr>
                </a:outerShdw>
              </a:effectLst>
              <a:uFillTx/>
              <a:latin typeface="方正小标宋_GBK" panose="03000509000000000000" charset="-122"/>
              <a:ea typeface="方正小标宋_GBK" panose="03000509000000000000" charset="-122"/>
              <a:cs typeface="微软雅黑" panose="020B0503020204020204" charset="-122"/>
              <a:sym typeface="+mn-ea"/>
            </a:endParaRPr>
          </a:p>
        </p:txBody>
      </p:sp>
      <p:sp>
        <p:nvSpPr>
          <p:cNvPr id="3" name="powerpoint template design by DAJU_PPT正版来源小红书大橘PPT微信DAJU_PPT请勿抄袭搬运！盗版必究！"/>
          <p:cNvSpPr/>
          <p:nvPr userDrawn="1">
            <p:custDataLst>
              <p:tags r:id="rId2"/>
            </p:custDataLst>
          </p:nvPr>
        </p:nvSpPr>
        <p:spPr>
          <a:xfrm>
            <a:off x="5324158" y="1828800"/>
            <a:ext cx="1543685" cy="1543685"/>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20240704校徽"/>
          <p:cNvPicPr>
            <a:picLocks noChangeAspect="1"/>
          </p:cNvPicPr>
          <p:nvPr/>
        </p:nvPicPr>
        <p:blipFill>
          <a:blip r:embed="rId3"/>
          <a:srcRect l="-833" t="17979" r="71531" b="17360"/>
          <a:stretch>
            <a:fillRect/>
          </a:stretch>
        </p:blipFill>
        <p:spPr>
          <a:xfrm>
            <a:off x="5327333" y="1859915"/>
            <a:ext cx="1537335" cy="15125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powerpoint template design by DAJU_PPT正版来源小红书大橘PPT微信DAJU_PPT请勿抄袭搬运！盗版必究！"/>
          <p:cNvSpPr/>
          <p:nvPr userDrawn="1">
            <p:custDataLst>
              <p:tags r:id="rId1"/>
            </p:custDataLst>
          </p:nvPr>
        </p:nvSpPr>
        <p:spPr>
          <a:xfrm>
            <a:off x="1311275" y="2007235"/>
            <a:ext cx="1619250" cy="1619250"/>
          </a:xfrm>
          <a:prstGeom prst="ellipse">
            <a:avLst/>
          </a:prstGeom>
          <a:gradFill>
            <a:gsLst>
              <a:gs pos="0">
                <a:srgbClr val="F5F8FE"/>
              </a:gs>
              <a:gs pos="100000">
                <a:srgbClr val="F6F1FA"/>
              </a:gs>
            </a:gsLst>
            <a:lin ang="2700000" scaled="0"/>
          </a:gradFill>
          <a:ln w="50800" cap="flat" cmpd="sng" algn="ctr">
            <a:gradFill>
              <a:gsLst>
                <a:gs pos="0">
                  <a:srgbClr val="FFFFFF"/>
                </a:gs>
                <a:gs pos="100000">
                  <a:srgbClr val="D4D4D4"/>
                </a:gs>
              </a:gsLst>
              <a:lin ang="2700000" scaled="0"/>
            </a:gradFill>
            <a:prstDash val="solid"/>
            <a:miter lim="800000"/>
          </a:ln>
          <a:effectLst>
            <a:outerShdw blurRad="254000" dist="127000" dir="2700000" algn="tl" rotWithShape="0">
              <a:srgbClr val="0D308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custDataLst>
              <p:tags r:id="rId2"/>
            </p:custDataLst>
          </p:nvPr>
        </p:nvSpPr>
        <p:spPr>
          <a:xfrm>
            <a:off x="1311275" y="2162175"/>
            <a:ext cx="1744345" cy="1419860"/>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8000" b="1" dirty="0">
                <a:solidFill>
                  <a:srgbClr val="DC80B4"/>
                </a:solidFill>
                <a:latin typeface="微软雅黑" panose="020B0503020204020204" charset="-122"/>
                <a:ea typeface="微软雅黑" panose="020B0503020204020204" charset="-122"/>
              </a:rPr>
              <a:t>01</a:t>
            </a:r>
            <a:endParaRPr lang="en-US" sz="8000" b="1" dirty="0">
              <a:solidFill>
                <a:srgbClr val="DC80B4"/>
              </a:solidFill>
              <a:latin typeface="微软雅黑" panose="020B0503020204020204" charset="-122"/>
              <a:ea typeface="微软雅黑" panose="020B0503020204020204" charset="-122"/>
            </a:endParaRPr>
          </a:p>
        </p:txBody>
      </p:sp>
      <p:sp>
        <p:nvSpPr>
          <p:cNvPr id="3" name="文本框 2"/>
          <p:cNvSpPr txBox="1"/>
          <p:nvPr>
            <p:custDataLst>
              <p:tags r:id="rId3"/>
            </p:custDataLst>
          </p:nvPr>
        </p:nvSpPr>
        <p:spPr>
          <a:xfrm>
            <a:off x="3426460" y="2458085"/>
            <a:ext cx="7186295" cy="970915"/>
          </a:xfrm>
          <a:prstGeom prst="rect">
            <a:avLst/>
          </a:prstGeom>
          <a:noFill/>
        </p:spPr>
        <p:txBody>
          <a:bodyPr wrap="square" rtlCol="0">
            <a:spAutoFit/>
          </a:bodyPr>
          <a:lstStyle/>
          <a:p>
            <a:pPr lvl="0" algn="ctr">
              <a:lnSpc>
                <a:spcPct val="130000"/>
              </a:lnSpc>
              <a:buClrTx/>
              <a:buSzTx/>
              <a:buFontTx/>
            </a:pPr>
            <a:r>
              <a:rPr lang="zh-CN" altLang="en-US" sz="4400" b="1" dirty="0">
                <a:solidFill>
                  <a:srgbClr val="D971AC"/>
                </a:solidFill>
                <a:latin typeface="微软雅黑" panose="020B0503020204020204" charset="-122"/>
                <a:ea typeface="微软雅黑" panose="020B0503020204020204" charset="-122"/>
                <a:cs typeface="微软雅黑" panose="020B0503020204020204" charset="-122"/>
                <a:sym typeface="+mn-ea"/>
              </a:rPr>
              <a:t>请输入第一章节标题文字</a:t>
            </a:r>
            <a:endParaRPr lang="zh-CN" altLang="en-US" sz="4400" b="1" dirty="0">
              <a:solidFill>
                <a:srgbClr val="D971AC"/>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defRPr/>
            </a:pPr>
            <a:r>
              <a:rPr lang="zh-CN" altLang="en-US" sz="2400" b="1" dirty="0">
                <a:solidFill>
                  <a:srgbClr val="FEFCFB"/>
                </a:solidFill>
                <a:latin typeface="思源黑体 CN Heavy" panose="020B0A00000000000000" charset="-122"/>
                <a:ea typeface="思源黑体 CN Heavy" panose="020B0A00000000000000" charset="-122"/>
              </a:rPr>
              <a:t>请输入您的标题</a:t>
            </a:r>
            <a:endParaRPr lang="zh-CN" altLang="en-US" sz="2400" b="1" dirty="0">
              <a:solidFill>
                <a:srgbClr val="FEFCFB"/>
              </a:solidFill>
              <a:latin typeface="思源黑体 CN Heavy" panose="020B0A00000000000000" charset="-122"/>
              <a:ea typeface="思源黑体 CN Heavy" panose="020B0A00000000000000" charset="-122"/>
            </a:endParaRPr>
          </a:p>
        </p:txBody>
      </p:sp>
      <p:sp>
        <p:nvSpPr>
          <p:cNvPr id="6" name="圆角矩形 5"/>
          <p:cNvSpPr/>
          <p:nvPr/>
        </p:nvSpPr>
        <p:spPr>
          <a:xfrm>
            <a:off x="672465" y="1770380"/>
            <a:ext cx="4338955" cy="2842260"/>
          </a:xfrm>
          <a:prstGeom prst="roundRect">
            <a:avLst/>
          </a:prstGeom>
          <a:solidFill>
            <a:srgbClr val="F4D3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圆角矩形 1"/>
          <p:cNvSpPr/>
          <p:nvPr/>
        </p:nvSpPr>
        <p:spPr>
          <a:xfrm>
            <a:off x="1023620" y="2091055"/>
            <a:ext cx="4422140" cy="2971165"/>
          </a:xfrm>
          <a:prstGeom prst="round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12"/>
          <p:cNvSpPr txBox="1">
            <a:spLocks noChangeArrowheads="1"/>
          </p:cNvSpPr>
          <p:nvPr/>
        </p:nvSpPr>
        <p:spPr>
          <a:xfrm>
            <a:off x="6122988" y="240277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6121400" y="380857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14" name="文本框 13"/>
          <p:cNvSpPr txBox="1"/>
          <p:nvPr/>
        </p:nvSpPr>
        <p:spPr>
          <a:xfrm>
            <a:off x="6410614" y="1874702"/>
            <a:ext cx="2985722" cy="460375"/>
          </a:xfrm>
          <a:prstGeom prst="rect">
            <a:avLst/>
          </a:prstGeom>
          <a:noFill/>
        </p:spPr>
        <p:txBody>
          <a:bodyPr wrap="square" rtlCol="0">
            <a:spAutoFit/>
          </a:bodyPr>
          <a:lstStyle/>
          <a:p>
            <a:r>
              <a:rPr lang="zh-CN" altLang="en-US" sz="2400" b="1" dirty="0">
                <a:solidFill>
                  <a:srgbClr val="11378C"/>
                </a:solidFill>
                <a:latin typeface="思源黑体 CN Heavy" panose="020B0A00000000000000" charset="-122"/>
                <a:ea typeface="思源黑体 CN Heavy" panose="020B0A00000000000000" charset="-122"/>
              </a:rPr>
              <a:t>添加标题内容</a:t>
            </a:r>
            <a:endParaRPr lang="zh-CN" altLang="en-US" sz="2400" b="1" dirty="0">
              <a:solidFill>
                <a:srgbClr val="11378C"/>
              </a:solidFill>
              <a:latin typeface="思源黑体 CN Heavy" panose="020B0A00000000000000" charset="-122"/>
              <a:ea typeface="思源黑体 CN Heavy" panose="020B0A00000000000000" charset="-122"/>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pic>
        <p:nvPicPr>
          <p:cNvPr id="3" name="图片 2" descr="IMG_9282"/>
          <p:cNvPicPr>
            <a:picLocks noChangeAspect="1"/>
          </p:cNvPicPr>
          <p:nvPr>
            <p:custDataLst>
              <p:tags r:id="rId1"/>
            </p:custDataLst>
          </p:nvPr>
        </p:nvPicPr>
        <p:blipFill>
          <a:blip r:embed="rId2">
            <a:alphaModFix amt="40000"/>
          </a:blip>
          <a:srcRect t="10481" b="33204"/>
          <a:stretch>
            <a:fillRect/>
          </a:stretch>
        </p:blipFill>
        <p:spPr>
          <a:xfrm>
            <a:off x="0" y="1541780"/>
            <a:ext cx="12190730" cy="3956685"/>
          </a:xfrm>
          <a:prstGeom prst="rect">
            <a:avLst/>
          </a:prstGeom>
        </p:spPr>
      </p:pic>
      <p:sp>
        <p:nvSpPr>
          <p:cNvPr id="112" name="文本框 111"/>
          <p:cNvSpPr txBox="1"/>
          <p:nvPr>
            <p:custDataLst>
              <p:tags r:id="rId3"/>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sp>
        <p:nvSpPr>
          <p:cNvPr id="2" name="矩形 1"/>
          <p:cNvSpPr/>
          <p:nvPr>
            <p:custDataLst>
              <p:tags r:id="rId4"/>
            </p:custDataLst>
          </p:nvPr>
        </p:nvSpPr>
        <p:spPr>
          <a:xfrm>
            <a:off x="0" y="1541780"/>
            <a:ext cx="12191365" cy="3956685"/>
          </a:xfrm>
          <a:prstGeom prst="rect">
            <a:avLst/>
          </a:prstGeom>
          <a:solidFill>
            <a:srgbClr val="9C9DCA">
              <a:alpha val="44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矩形: 圆角 50"/>
          <p:cNvSpPr/>
          <p:nvPr>
            <p:custDataLst>
              <p:tags r:id="rId5"/>
            </p:custDataLst>
          </p:nvPr>
        </p:nvSpPr>
        <p:spPr>
          <a:xfrm>
            <a:off x="128933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5" name="矩形: 圆角 50"/>
          <p:cNvSpPr/>
          <p:nvPr>
            <p:custDataLst>
              <p:tags r:id="rId6"/>
            </p:custDataLst>
          </p:nvPr>
        </p:nvSpPr>
        <p:spPr>
          <a:xfrm>
            <a:off x="494947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685800">
              <a:spcBef>
                <a:spcPts val="0"/>
              </a:spcBef>
              <a:spcAft>
                <a:spcPts val="0"/>
              </a:spcAft>
              <a:buClrTx/>
              <a:buSzTx/>
              <a:buFontTx/>
              <a:defRPr/>
            </a:pPr>
            <a:r>
              <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rPr>
              <a:t>国内研究现状</a:t>
            </a:r>
            <a:endPar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endParaRPr>
          </a:p>
        </p:txBody>
      </p:sp>
      <p:sp>
        <p:nvSpPr>
          <p:cNvPr id="6" name="矩形: 圆角 50"/>
          <p:cNvSpPr/>
          <p:nvPr>
            <p:custDataLst>
              <p:tags r:id="rId7"/>
            </p:custDataLst>
          </p:nvPr>
        </p:nvSpPr>
        <p:spPr>
          <a:xfrm>
            <a:off x="8609610" y="1861881"/>
            <a:ext cx="2087933" cy="450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685800">
              <a:spcBef>
                <a:spcPts val="0"/>
              </a:spcBef>
              <a:spcAft>
                <a:spcPts val="0"/>
              </a:spcAft>
              <a:buClrTx/>
              <a:buSzTx/>
              <a:buFontTx/>
              <a:defRPr/>
            </a:pPr>
            <a:r>
              <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rPr>
              <a:t>国内研究现状</a:t>
            </a:r>
            <a:endParaRPr lang="zh-CN" altLang="en-US"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sym typeface="汉仪旗黑-45S" panose="00020600040101010101" pitchFamily="18" charset="-122"/>
            </a:endParaRPr>
          </a:p>
        </p:txBody>
      </p:sp>
      <p:sp>
        <p:nvSpPr>
          <p:cNvPr id="7" name="圆角矩形 6"/>
          <p:cNvSpPr/>
          <p:nvPr>
            <p:custDataLst>
              <p:tags r:id="rId8"/>
            </p:custDataLst>
          </p:nvPr>
        </p:nvSpPr>
        <p:spPr>
          <a:xfrm>
            <a:off x="1146810" y="2486660"/>
            <a:ext cx="2372995" cy="2637155"/>
          </a:xfrm>
          <a:prstGeom prst="roundRect">
            <a:avLst/>
          </a:prstGeom>
          <a:solidFill>
            <a:srgbClr val="F4D3E4"/>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圆角矩形 7"/>
          <p:cNvSpPr/>
          <p:nvPr>
            <p:custDataLst>
              <p:tags r:id="rId9"/>
            </p:custDataLst>
          </p:nvPr>
        </p:nvSpPr>
        <p:spPr>
          <a:xfrm>
            <a:off x="4854575" y="2486660"/>
            <a:ext cx="2372995" cy="2637155"/>
          </a:xfrm>
          <a:prstGeom prst="roundRect">
            <a:avLst/>
          </a:prstGeom>
          <a:solidFill>
            <a:srgbClr val="F4D3E4"/>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圆角矩形 8"/>
          <p:cNvSpPr/>
          <p:nvPr>
            <p:custDataLst>
              <p:tags r:id="rId10"/>
            </p:custDataLst>
          </p:nvPr>
        </p:nvSpPr>
        <p:spPr>
          <a:xfrm>
            <a:off x="8562340" y="2486660"/>
            <a:ext cx="2372995" cy="2637155"/>
          </a:xfrm>
          <a:prstGeom prst="roundRect">
            <a:avLst/>
          </a:prstGeom>
          <a:solidFill>
            <a:srgbClr val="F4D3E4"/>
          </a:solidFill>
          <a:ln w="222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custDataLst>
              <p:tags r:id="rId11"/>
            </p:custDataLst>
          </p:nvPr>
        </p:nvSpPr>
        <p:spPr>
          <a:xfrm>
            <a:off x="1288827" y="2787266"/>
            <a:ext cx="2150697" cy="1753235"/>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12" name="矩形 11"/>
          <p:cNvSpPr/>
          <p:nvPr>
            <p:custDataLst>
              <p:tags r:id="rId12"/>
            </p:custDataLst>
          </p:nvPr>
        </p:nvSpPr>
        <p:spPr>
          <a:xfrm>
            <a:off x="5070252" y="2787901"/>
            <a:ext cx="2150697" cy="1753235"/>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13" name="矩形 12"/>
          <p:cNvSpPr/>
          <p:nvPr>
            <p:custDataLst>
              <p:tags r:id="rId13"/>
            </p:custDataLst>
          </p:nvPr>
        </p:nvSpPr>
        <p:spPr>
          <a:xfrm>
            <a:off x="8765317" y="2836161"/>
            <a:ext cx="2150697" cy="1753235"/>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点击此处输入标题文本点击此处输入标题文本点击此处输入标题点击此处输入标题点击此处输入标题点击此处输入标题文本点击此处输入标题文本</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112" name="文本框 111"/>
          <p:cNvSpPr txBox="1"/>
          <p:nvPr>
            <p:custDataLst>
              <p:tags r:id="rId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pic>
        <p:nvPicPr>
          <p:cNvPr id="64" name="图片 63" descr="微信图片_20240104181656"/>
          <p:cNvPicPr>
            <a:picLocks noChangeAspect="1"/>
          </p:cNvPicPr>
          <p:nvPr/>
        </p:nvPicPr>
        <p:blipFill>
          <a:blip r:embed="rId2"/>
          <a:stretch>
            <a:fillRect/>
          </a:stretch>
        </p:blipFill>
        <p:spPr>
          <a:xfrm>
            <a:off x="6152515" y="1844040"/>
            <a:ext cx="4883785" cy="3255645"/>
          </a:xfrm>
          <a:prstGeom prst="roundRect">
            <a:avLst/>
          </a:prstGeom>
        </p:spPr>
      </p:pic>
      <p:sp>
        <p:nvSpPr>
          <p:cNvPr id="65" name="圆角矩形 64"/>
          <p:cNvSpPr/>
          <p:nvPr/>
        </p:nvSpPr>
        <p:spPr>
          <a:xfrm>
            <a:off x="6064250" y="1763395"/>
            <a:ext cx="5059680" cy="3426460"/>
          </a:xfrm>
          <a:prstGeom prst="roundRect">
            <a:avLst/>
          </a:prstGeom>
          <a:noFill/>
          <a:ln w="12700" cmpd="sng">
            <a:solidFill>
              <a:srgbClr val="E9AECE"/>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 name="组合 1"/>
          <p:cNvGrpSpPr/>
          <p:nvPr>
            <p:custDataLst>
              <p:tags r:id="rId3"/>
            </p:custDataLst>
          </p:nvPr>
        </p:nvGrpSpPr>
        <p:grpSpPr>
          <a:xfrm>
            <a:off x="625475" y="1434465"/>
            <a:ext cx="4775200" cy="1289685"/>
            <a:chOff x="984" y="2644"/>
            <a:chExt cx="7520" cy="2031"/>
          </a:xfrm>
        </p:grpSpPr>
        <p:sp>
          <p:nvSpPr>
            <p:cNvPr id="18" name="矩形: 圆角 17"/>
            <p:cNvSpPr/>
            <p:nvPr>
              <p:custDataLst>
                <p:tags r:id="rId4"/>
              </p:custDataLst>
            </p:nvPr>
          </p:nvSpPr>
          <p:spPr>
            <a:xfrm flipH="1">
              <a:off x="984" y="2644"/>
              <a:ext cx="7521" cy="1914"/>
            </a:xfrm>
            <a:prstGeom prst="roundRect">
              <a:avLst>
                <a:gd name="adj" fmla="val 50000"/>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矩形 22"/>
            <p:cNvSpPr/>
            <p:nvPr>
              <p:custDataLst>
                <p:tags r:id="rId5"/>
              </p:custDataLst>
            </p:nvPr>
          </p:nvSpPr>
          <p:spPr>
            <a:xfrm>
              <a:off x="2633" y="2833"/>
              <a:ext cx="2362"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fontAlgn="base">
                <a:spcBef>
                  <a:spcPct val="0"/>
                </a:spcBef>
                <a:spcAft>
                  <a:spcPct val="0"/>
                </a:spcAft>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10" name="椭圆 9"/>
            <p:cNvSpPr/>
            <p:nvPr>
              <p:custDataLst>
                <p:tags r:id="rId6"/>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玉兰花导航线描"/>
            <p:cNvPicPr>
              <a:picLocks noChangeAspect="1"/>
            </p:cNvPicPr>
            <p:nvPr>
              <p:custDataLst>
                <p:tags r:id="rId7"/>
              </p:custDataLst>
            </p:nvPr>
          </p:nvPicPr>
          <p:blipFill>
            <a:blip r:embed="rId8"/>
            <a:srcRect l="7089" t="46824" r="65153" b="7251"/>
            <a:stretch>
              <a:fillRect/>
            </a:stretch>
          </p:blipFill>
          <p:spPr>
            <a:xfrm>
              <a:off x="1275" y="3062"/>
              <a:ext cx="1294" cy="1071"/>
            </a:xfrm>
            <a:prstGeom prst="rect">
              <a:avLst/>
            </a:prstGeom>
          </p:spPr>
        </p:pic>
        <p:sp>
          <p:nvSpPr>
            <p:cNvPr id="35" name="文本框 34"/>
            <p:cNvSpPr txBox="1"/>
            <p:nvPr>
              <p:custDataLst>
                <p:tags r:id="rId9"/>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grpSp>
        <p:nvGrpSpPr>
          <p:cNvPr id="3" name="组合 2"/>
          <p:cNvGrpSpPr/>
          <p:nvPr>
            <p:custDataLst>
              <p:tags r:id="rId10"/>
            </p:custDataLst>
          </p:nvPr>
        </p:nvGrpSpPr>
        <p:grpSpPr>
          <a:xfrm>
            <a:off x="625475" y="2930525"/>
            <a:ext cx="4775835" cy="1289685"/>
            <a:chOff x="984" y="2644"/>
            <a:chExt cx="7521" cy="2031"/>
          </a:xfrm>
        </p:grpSpPr>
        <p:sp>
          <p:nvSpPr>
            <p:cNvPr id="4" name="矩形: 圆角 17"/>
            <p:cNvSpPr/>
            <p:nvPr>
              <p:custDataLst>
                <p:tags r:id="rId11"/>
              </p:custDataLst>
            </p:nvPr>
          </p:nvSpPr>
          <p:spPr>
            <a:xfrm flipH="1">
              <a:off x="984" y="2644"/>
              <a:ext cx="7521" cy="1914"/>
            </a:xfrm>
            <a:prstGeom prst="roundRect">
              <a:avLst>
                <a:gd name="adj" fmla="val 50000"/>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custDataLst>
                <p:tags r:id="rId12"/>
              </p:custDataLst>
            </p:nvPr>
          </p:nvSpPr>
          <p:spPr>
            <a:xfrm>
              <a:off x="2633" y="2833"/>
              <a:ext cx="2362" cy="502"/>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oAutofit/>
            </a:bodyPr>
            <a:lstStyle/>
            <a:p>
              <a:pPr lvl="0" algn="l" fontAlgn="base">
                <a:buClrTx/>
                <a:buSzTx/>
                <a:buFontTx/>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6" name="椭圆 5"/>
            <p:cNvSpPr/>
            <p:nvPr>
              <p:custDataLst>
                <p:tags r:id="rId13"/>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4"/>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grpSp>
        <p:nvGrpSpPr>
          <p:cNvPr id="11" name="组合 10"/>
          <p:cNvGrpSpPr/>
          <p:nvPr>
            <p:custDataLst>
              <p:tags r:id="rId15"/>
            </p:custDataLst>
          </p:nvPr>
        </p:nvGrpSpPr>
        <p:grpSpPr>
          <a:xfrm>
            <a:off x="625475" y="4396740"/>
            <a:ext cx="4775835" cy="1289685"/>
            <a:chOff x="984" y="2644"/>
            <a:chExt cx="7521" cy="2031"/>
          </a:xfrm>
        </p:grpSpPr>
        <p:sp>
          <p:nvSpPr>
            <p:cNvPr id="12" name="矩形: 圆角 17"/>
            <p:cNvSpPr/>
            <p:nvPr>
              <p:custDataLst>
                <p:tags r:id="rId16"/>
              </p:custDataLst>
            </p:nvPr>
          </p:nvSpPr>
          <p:spPr>
            <a:xfrm flipH="1">
              <a:off x="984" y="2644"/>
              <a:ext cx="7521" cy="1914"/>
            </a:xfrm>
            <a:prstGeom prst="roundRect">
              <a:avLst>
                <a:gd name="adj" fmla="val 50000"/>
              </a:avLst>
            </a:prstGeom>
            <a:solidFill>
              <a:srgbClr val="F4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custDataLst>
                <p:tags r:id="rId17"/>
              </p:custDataLst>
            </p:nvPr>
          </p:nvSpPr>
          <p:spPr>
            <a:xfrm>
              <a:off x="2653" y="2833"/>
              <a:ext cx="2362" cy="502"/>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noAutofit/>
            </a:bodyPr>
            <a:lstStyle/>
            <a:p>
              <a:pPr lvl="0" algn="l" fontAlgn="base">
                <a:buClrTx/>
                <a:buSzTx/>
                <a:buFontTx/>
              </a:pPr>
              <a:r>
                <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rPr>
                <a:t>研究方法</a:t>
              </a:r>
              <a:endParaRPr lang="zh-CN" altLang="en-US" b="1">
                <a:solidFill>
                  <a:schemeClr val="bg1"/>
                </a:solidFill>
                <a:latin typeface="思源黑体 CN Heavy" panose="020B0A00000000000000" charset="-122"/>
                <a:ea typeface="思源黑体 CN Heavy" panose="020B0A00000000000000" charset="-122"/>
                <a:sym typeface="汉仪旗黑-45S" panose="00020600040101010101" pitchFamily="18" charset="-122"/>
              </a:endParaRPr>
            </a:p>
          </p:txBody>
        </p:sp>
        <p:sp>
          <p:nvSpPr>
            <p:cNvPr id="22" name="椭圆 21"/>
            <p:cNvSpPr/>
            <p:nvPr>
              <p:custDataLst>
                <p:tags r:id="rId18"/>
              </p:custDataLst>
            </p:nvPr>
          </p:nvSpPr>
          <p:spPr>
            <a:xfrm>
              <a:off x="1240" y="2912"/>
              <a:ext cx="1331" cy="1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玉兰花导航线描"/>
            <p:cNvPicPr>
              <a:picLocks noChangeAspect="1"/>
            </p:cNvPicPr>
            <p:nvPr>
              <p:custDataLst>
                <p:tags r:id="rId19"/>
              </p:custDataLst>
            </p:nvPr>
          </p:nvPicPr>
          <p:blipFill>
            <a:blip r:embed="rId8"/>
            <a:srcRect l="7089" t="46824" r="65153" b="7251"/>
            <a:stretch>
              <a:fillRect/>
            </a:stretch>
          </p:blipFill>
          <p:spPr>
            <a:xfrm>
              <a:off x="1275" y="3062"/>
              <a:ext cx="1294" cy="1071"/>
            </a:xfrm>
            <a:prstGeom prst="rect">
              <a:avLst/>
            </a:prstGeom>
          </p:spPr>
        </p:pic>
        <p:sp>
          <p:nvSpPr>
            <p:cNvPr id="26" name="文本框 25"/>
            <p:cNvSpPr txBox="1"/>
            <p:nvPr>
              <p:custDataLst>
                <p:tags r:id="rId20"/>
              </p:custDataLst>
            </p:nvPr>
          </p:nvSpPr>
          <p:spPr>
            <a:xfrm>
              <a:off x="2633" y="3223"/>
              <a:ext cx="5796" cy="1452"/>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pic>
        <p:nvPicPr>
          <p:cNvPr id="28" name="图片 27" descr="玉兰花导航线描"/>
          <p:cNvPicPr>
            <a:picLocks noChangeAspect="1"/>
          </p:cNvPicPr>
          <p:nvPr>
            <p:custDataLst>
              <p:tags r:id="rId21"/>
            </p:custDataLst>
          </p:nvPr>
        </p:nvPicPr>
        <p:blipFill>
          <a:blip r:embed="rId8"/>
          <a:srcRect l="38436" t="48342" r="36637" b="7216"/>
          <a:stretch>
            <a:fillRect/>
          </a:stretch>
        </p:blipFill>
        <p:spPr>
          <a:xfrm>
            <a:off x="841375" y="3230880"/>
            <a:ext cx="729615" cy="650240"/>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pattFill prst="dkUpDiag">
          <a:fgClr>
            <a:schemeClr val="bg1"/>
          </a:fgClr>
          <a:bgClr>
            <a:srgbClr val="F5F5FA"/>
          </a:bgClr>
        </a:patt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95935" y="89535"/>
            <a:ext cx="9581515" cy="460375"/>
          </a:xfrm>
          <a:prstGeom prst="rect">
            <a:avLst/>
          </a:prstGeom>
          <a:noFill/>
        </p:spPr>
        <p:txBody>
          <a:bodyPr wrap="square" rtlCol="0">
            <a:spAutoFit/>
          </a:bodyPr>
          <a:lstStyle/>
          <a:p>
            <a:pPr lvl="0" algn="l">
              <a:buClrTx/>
              <a:buSzTx/>
              <a:buFontTx/>
              <a:defRPr/>
            </a:pPr>
            <a:r>
              <a:rPr lang="zh-CN" altLang="en-US" sz="2400" b="1" dirty="0">
                <a:solidFill>
                  <a:srgbClr val="FEFCFB"/>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FEFCFB"/>
              </a:solidFill>
              <a:latin typeface="思源黑体 CN Heavy" panose="020B0A00000000000000" charset="-122"/>
              <a:ea typeface="思源黑体 CN Heavy" panose="020B0A00000000000000" charset="-122"/>
              <a:sym typeface="+mn-ea"/>
            </a:endParaRPr>
          </a:p>
        </p:txBody>
      </p:sp>
      <p:cxnSp>
        <p:nvCxnSpPr>
          <p:cNvPr id="119" name="直接连接符 118"/>
          <p:cNvCxnSpPr/>
          <p:nvPr>
            <p:custDataLst>
              <p:tags r:id="rId2"/>
            </p:custDataLst>
          </p:nvPr>
        </p:nvCxnSpPr>
        <p:spPr>
          <a:xfrm flipV="1">
            <a:off x="835337" y="2011374"/>
            <a:ext cx="0" cy="3070225"/>
          </a:xfrm>
          <a:prstGeom prst="line">
            <a:avLst/>
          </a:prstGeom>
          <a:ln>
            <a:solidFill>
              <a:srgbClr val="E9AECE"/>
            </a:solidFill>
          </a:ln>
        </p:spPr>
        <p:style>
          <a:lnRef idx="1">
            <a:schemeClr val="accent1"/>
          </a:lnRef>
          <a:fillRef idx="0">
            <a:schemeClr val="accent1"/>
          </a:fillRef>
          <a:effectRef idx="0">
            <a:schemeClr val="accent1"/>
          </a:effectRef>
          <a:fontRef idx="minor">
            <a:schemeClr val="tx1"/>
          </a:fontRef>
        </p:style>
      </p:cxnSp>
      <p:grpSp>
        <p:nvGrpSpPr>
          <p:cNvPr id="120" name="组合 119"/>
          <p:cNvGrpSpPr/>
          <p:nvPr>
            <p:custDataLst>
              <p:tags r:id="rId3"/>
            </p:custDataLst>
          </p:nvPr>
        </p:nvGrpSpPr>
        <p:grpSpPr>
          <a:xfrm>
            <a:off x="443865" y="1575435"/>
            <a:ext cx="767080" cy="767080"/>
            <a:chOff x="1596452" y="2571750"/>
            <a:chExt cx="284813" cy="284813"/>
          </a:xfrm>
          <a:solidFill>
            <a:srgbClr val="E9AECE"/>
          </a:solidFill>
        </p:grpSpPr>
        <p:sp>
          <p:nvSpPr>
            <p:cNvPr id="121" name="椭圆 120"/>
            <p:cNvSpPr/>
            <p:nvPr>
              <p:custDataLst>
                <p:tags r:id="rId4"/>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p:cNvSpPr/>
            <p:nvPr>
              <p:custDataLst>
                <p:tags r:id="rId5"/>
              </p:custDataLst>
            </p:nvPr>
          </p:nvSpPr>
          <p:spPr>
            <a:xfrm>
              <a:off x="1596452" y="2571750"/>
              <a:ext cx="284813" cy="284813"/>
            </a:xfrm>
            <a:prstGeom prst="ellipse">
              <a:avLst/>
            </a:prstGeom>
            <a:solidFill>
              <a:srgbClr val="E9AEC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3" name="直接连接符 122"/>
          <p:cNvCxnSpPr/>
          <p:nvPr>
            <p:custDataLst>
              <p:tags r:id="rId6"/>
            </p:custDataLst>
          </p:nvPr>
        </p:nvCxnSpPr>
        <p:spPr>
          <a:xfrm flipV="1">
            <a:off x="3741170" y="3166513"/>
            <a:ext cx="4445" cy="1921510"/>
          </a:xfrm>
          <a:prstGeom prst="line">
            <a:avLst/>
          </a:prstGeom>
          <a:ln>
            <a:solidFill>
              <a:srgbClr val="E9AECE"/>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23850" y="5081270"/>
            <a:ext cx="11466830" cy="479425"/>
          </a:xfrm>
          <a:prstGeom prst="rect">
            <a:avLst/>
          </a:prstGeom>
          <a:solidFill>
            <a:srgbClr val="E9A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custDataLst>
              <p:tags r:id="rId7"/>
            </p:custDataLst>
          </p:nvPr>
        </p:nvGrpSpPr>
        <p:grpSpPr>
          <a:xfrm>
            <a:off x="3361690" y="2800985"/>
            <a:ext cx="767080" cy="767080"/>
            <a:chOff x="1596452" y="2571750"/>
            <a:chExt cx="284813" cy="284813"/>
          </a:xfrm>
          <a:solidFill>
            <a:srgbClr val="E9AECE"/>
          </a:solidFill>
        </p:grpSpPr>
        <p:sp>
          <p:nvSpPr>
            <p:cNvPr id="38" name="椭圆 37"/>
            <p:cNvSpPr/>
            <p:nvPr>
              <p:custDataLst>
                <p:tags r:id="rId8"/>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9"/>
              </p:custDataLst>
            </p:nvPr>
          </p:nvSpPr>
          <p:spPr>
            <a:xfrm>
              <a:off x="1596452" y="2571750"/>
              <a:ext cx="284813" cy="284813"/>
            </a:xfrm>
            <a:prstGeom prst="ellipse">
              <a:avLst/>
            </a:prstGeom>
            <a:solidFill>
              <a:srgbClr val="E9AEC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3" name="图片 142" descr="玉兰花导航图标"/>
          <p:cNvPicPr>
            <a:picLocks noChangeAspect="1"/>
          </p:cNvPicPr>
          <p:nvPr>
            <p:custDataLst>
              <p:tags r:id="rId10"/>
            </p:custDataLst>
          </p:nvPr>
        </p:nvPicPr>
        <p:blipFill>
          <a:blip r:embed="rId11"/>
          <a:srcRect l="35694" t="24153" r="39847" b="31863"/>
          <a:stretch>
            <a:fillRect/>
          </a:stretch>
        </p:blipFill>
        <p:spPr>
          <a:xfrm>
            <a:off x="611505" y="1782445"/>
            <a:ext cx="441960" cy="397510"/>
          </a:xfrm>
          <a:prstGeom prst="rect">
            <a:avLst/>
          </a:prstGeom>
        </p:spPr>
      </p:pic>
      <p:pic>
        <p:nvPicPr>
          <p:cNvPr id="144" name="图片 143" descr="玉兰花导航图标"/>
          <p:cNvPicPr>
            <a:picLocks noChangeAspect="1"/>
          </p:cNvPicPr>
          <p:nvPr>
            <p:custDataLst>
              <p:tags r:id="rId12"/>
            </p:custDataLst>
          </p:nvPr>
        </p:nvPicPr>
        <p:blipFill>
          <a:blip r:embed="rId11"/>
          <a:srcRect l="35694" t="24153" r="39847" b="31863"/>
          <a:stretch>
            <a:fillRect/>
          </a:stretch>
        </p:blipFill>
        <p:spPr>
          <a:xfrm>
            <a:off x="3524250" y="3006725"/>
            <a:ext cx="441960" cy="397510"/>
          </a:xfrm>
          <a:prstGeom prst="rect">
            <a:avLst/>
          </a:prstGeom>
          <a:noFill/>
        </p:spPr>
      </p:pic>
      <p:sp>
        <p:nvSpPr>
          <p:cNvPr id="151" name="矩形: 圆角 50"/>
          <p:cNvSpPr/>
          <p:nvPr>
            <p:custDataLst>
              <p:tags r:id="rId13"/>
            </p:custDataLst>
          </p:nvPr>
        </p:nvSpPr>
        <p:spPr>
          <a:xfrm>
            <a:off x="1060095" y="172916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2" name="矩形 151"/>
          <p:cNvSpPr/>
          <p:nvPr>
            <p:custDataLst>
              <p:tags r:id="rId14"/>
            </p:custDataLst>
          </p:nvPr>
        </p:nvSpPr>
        <p:spPr>
          <a:xfrm>
            <a:off x="1333500" y="2068195"/>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154" name="矩形: 圆角 50"/>
          <p:cNvSpPr/>
          <p:nvPr>
            <p:custDataLst>
              <p:tags r:id="rId15"/>
            </p:custDataLst>
          </p:nvPr>
        </p:nvSpPr>
        <p:spPr>
          <a:xfrm>
            <a:off x="3958870" y="3006786"/>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55" name="矩形 154"/>
          <p:cNvSpPr/>
          <p:nvPr>
            <p:custDataLst>
              <p:tags r:id="rId16"/>
            </p:custDataLst>
          </p:nvPr>
        </p:nvSpPr>
        <p:spPr>
          <a:xfrm>
            <a:off x="4232275" y="3345815"/>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156" name="直接连接符 155"/>
          <p:cNvCxnSpPr/>
          <p:nvPr>
            <p:custDataLst>
              <p:tags r:id="rId17"/>
            </p:custDataLst>
          </p:nvPr>
        </p:nvCxnSpPr>
        <p:spPr>
          <a:xfrm flipV="1">
            <a:off x="6547162" y="2018359"/>
            <a:ext cx="0" cy="3070225"/>
          </a:xfrm>
          <a:prstGeom prst="line">
            <a:avLst/>
          </a:prstGeom>
          <a:ln>
            <a:solidFill>
              <a:srgbClr val="E9AECE"/>
            </a:solidFill>
          </a:ln>
        </p:spPr>
        <p:style>
          <a:lnRef idx="1">
            <a:schemeClr val="accent1"/>
          </a:lnRef>
          <a:fillRef idx="0">
            <a:schemeClr val="accent1"/>
          </a:fillRef>
          <a:effectRef idx="0">
            <a:schemeClr val="accent1"/>
          </a:effectRef>
          <a:fontRef idx="minor">
            <a:schemeClr val="tx1"/>
          </a:fontRef>
        </p:style>
      </p:cxnSp>
      <p:grpSp>
        <p:nvGrpSpPr>
          <p:cNvPr id="157" name="组合 156"/>
          <p:cNvGrpSpPr/>
          <p:nvPr>
            <p:custDataLst>
              <p:tags r:id="rId18"/>
            </p:custDataLst>
          </p:nvPr>
        </p:nvGrpSpPr>
        <p:grpSpPr>
          <a:xfrm>
            <a:off x="6155690" y="1582420"/>
            <a:ext cx="767080" cy="767080"/>
            <a:chOff x="1596452" y="2571750"/>
            <a:chExt cx="284813" cy="284813"/>
          </a:xfrm>
          <a:solidFill>
            <a:srgbClr val="E9AECE"/>
          </a:solidFill>
        </p:grpSpPr>
        <p:sp>
          <p:nvSpPr>
            <p:cNvPr id="158" name="椭圆 157"/>
            <p:cNvSpPr/>
            <p:nvPr>
              <p:custDataLst>
                <p:tags r:id="rId19"/>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custDataLst>
                <p:tags r:id="rId20"/>
              </p:custDataLst>
            </p:nvPr>
          </p:nvSpPr>
          <p:spPr>
            <a:xfrm>
              <a:off x="1596452" y="2571750"/>
              <a:ext cx="284813" cy="284813"/>
            </a:xfrm>
            <a:prstGeom prst="ellipse">
              <a:avLst/>
            </a:prstGeom>
            <a:solidFill>
              <a:srgbClr val="E9AEC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0" name="图片 159" descr="玉兰花导航图标"/>
          <p:cNvPicPr>
            <a:picLocks noChangeAspect="1"/>
          </p:cNvPicPr>
          <p:nvPr>
            <p:custDataLst>
              <p:tags r:id="rId21"/>
            </p:custDataLst>
          </p:nvPr>
        </p:nvPicPr>
        <p:blipFill>
          <a:blip r:embed="rId11"/>
          <a:srcRect l="35694" t="24153" r="39847" b="31863"/>
          <a:stretch>
            <a:fillRect/>
          </a:stretch>
        </p:blipFill>
        <p:spPr>
          <a:xfrm>
            <a:off x="6323330" y="1789430"/>
            <a:ext cx="441960" cy="397510"/>
          </a:xfrm>
          <a:prstGeom prst="rect">
            <a:avLst/>
          </a:prstGeom>
        </p:spPr>
      </p:pic>
      <p:sp>
        <p:nvSpPr>
          <p:cNvPr id="161" name="矩形: 圆角 50"/>
          <p:cNvSpPr/>
          <p:nvPr>
            <p:custDataLst>
              <p:tags r:id="rId22"/>
            </p:custDataLst>
          </p:nvPr>
        </p:nvSpPr>
        <p:spPr>
          <a:xfrm>
            <a:off x="6773190" y="174123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62" name="矩形 161"/>
          <p:cNvSpPr/>
          <p:nvPr>
            <p:custDataLst>
              <p:tags r:id="rId23"/>
            </p:custDataLst>
          </p:nvPr>
        </p:nvSpPr>
        <p:spPr>
          <a:xfrm>
            <a:off x="7046595" y="2080260"/>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163" name="直接连接符 162"/>
          <p:cNvCxnSpPr/>
          <p:nvPr>
            <p:custDataLst>
              <p:tags r:id="rId24"/>
            </p:custDataLst>
          </p:nvPr>
        </p:nvCxnSpPr>
        <p:spPr>
          <a:xfrm flipV="1">
            <a:off x="9379970" y="3166513"/>
            <a:ext cx="4445" cy="1921510"/>
          </a:xfrm>
          <a:prstGeom prst="line">
            <a:avLst/>
          </a:prstGeom>
          <a:ln>
            <a:solidFill>
              <a:srgbClr val="E9AECE"/>
            </a:solidFill>
          </a:ln>
        </p:spPr>
        <p:style>
          <a:lnRef idx="1">
            <a:schemeClr val="accent1"/>
          </a:lnRef>
          <a:fillRef idx="0">
            <a:schemeClr val="accent1"/>
          </a:fillRef>
          <a:effectRef idx="0">
            <a:schemeClr val="accent1"/>
          </a:effectRef>
          <a:fontRef idx="minor">
            <a:schemeClr val="tx1"/>
          </a:fontRef>
        </p:style>
      </p:cxnSp>
      <p:grpSp>
        <p:nvGrpSpPr>
          <p:cNvPr id="164" name="组合 163"/>
          <p:cNvGrpSpPr/>
          <p:nvPr>
            <p:custDataLst>
              <p:tags r:id="rId25"/>
            </p:custDataLst>
          </p:nvPr>
        </p:nvGrpSpPr>
        <p:grpSpPr>
          <a:xfrm>
            <a:off x="9000490" y="2800985"/>
            <a:ext cx="767080" cy="767080"/>
            <a:chOff x="1596452" y="2571750"/>
            <a:chExt cx="284813" cy="284813"/>
          </a:xfrm>
          <a:solidFill>
            <a:srgbClr val="E9AECE"/>
          </a:solidFill>
        </p:grpSpPr>
        <p:sp>
          <p:nvSpPr>
            <p:cNvPr id="165" name="椭圆 164"/>
            <p:cNvSpPr/>
            <p:nvPr>
              <p:custDataLst>
                <p:tags r:id="rId26"/>
              </p:custDataLst>
            </p:nvPr>
          </p:nvSpPr>
          <p:spPr>
            <a:xfrm>
              <a:off x="1652665" y="2627963"/>
              <a:ext cx="172387" cy="1723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custDataLst>
                <p:tags r:id="rId27"/>
              </p:custDataLst>
            </p:nvPr>
          </p:nvSpPr>
          <p:spPr>
            <a:xfrm>
              <a:off x="1596452" y="2571750"/>
              <a:ext cx="284813" cy="284813"/>
            </a:xfrm>
            <a:prstGeom prst="ellipse">
              <a:avLst/>
            </a:prstGeom>
            <a:solidFill>
              <a:srgbClr val="E9AEC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7" name="图片 166" descr="玉兰花导航图标"/>
          <p:cNvPicPr>
            <a:picLocks noChangeAspect="1"/>
          </p:cNvPicPr>
          <p:nvPr>
            <p:custDataLst>
              <p:tags r:id="rId28"/>
            </p:custDataLst>
          </p:nvPr>
        </p:nvPicPr>
        <p:blipFill>
          <a:blip r:embed="rId11"/>
          <a:srcRect l="35694" t="24153" r="39847" b="31863"/>
          <a:stretch>
            <a:fillRect/>
          </a:stretch>
        </p:blipFill>
        <p:spPr>
          <a:xfrm>
            <a:off x="9163050" y="3006725"/>
            <a:ext cx="441960" cy="397510"/>
          </a:xfrm>
          <a:prstGeom prst="rect">
            <a:avLst/>
          </a:prstGeom>
          <a:noFill/>
        </p:spPr>
      </p:pic>
      <p:sp>
        <p:nvSpPr>
          <p:cNvPr id="168" name="矩形: 圆角 50"/>
          <p:cNvSpPr/>
          <p:nvPr>
            <p:custDataLst>
              <p:tags r:id="rId29"/>
            </p:custDataLst>
          </p:nvPr>
        </p:nvSpPr>
        <p:spPr>
          <a:xfrm>
            <a:off x="9521470" y="3007421"/>
            <a:ext cx="2087933" cy="4505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rPr>
              <a:t>国内研究现状</a:t>
            </a:r>
            <a:endParaRPr kumimoji="0" lang="zh-CN" altLang="en-US" sz="1800" b="0" i="0" u="none" strike="noStrike" kern="1200" cap="none" spc="0" normalizeH="0" baseline="0" noProof="0">
              <a:ln>
                <a:noFill/>
              </a:ln>
              <a:solidFill>
                <a:schemeClr val="tx1">
                  <a:lumMod val="75000"/>
                  <a:lumOff val="25000"/>
                </a:schemeClr>
              </a:solidFill>
              <a:effectLst/>
              <a:uLnTx/>
              <a:uFillTx/>
              <a:latin typeface="思源黑体 CN Heavy" panose="020B0A00000000000000" charset="-122"/>
              <a:ea typeface="思源黑体 CN Heavy" panose="020B0A00000000000000" charset="-122"/>
              <a:cs typeface="+mn-cs"/>
              <a:sym typeface="汉仪旗黑-45S" panose="00020600040101010101" pitchFamily="18" charset="-122"/>
            </a:endParaRPr>
          </a:p>
        </p:txBody>
      </p:sp>
      <p:sp>
        <p:nvSpPr>
          <p:cNvPr id="169" name="矩形 168"/>
          <p:cNvSpPr/>
          <p:nvPr>
            <p:custDataLst>
              <p:tags r:id="rId30"/>
            </p:custDataLst>
          </p:nvPr>
        </p:nvSpPr>
        <p:spPr>
          <a:xfrm>
            <a:off x="9794875" y="3346450"/>
            <a:ext cx="2048510" cy="1198880"/>
          </a:xfrm>
          <a:prstGeom prst="rect">
            <a:avLst/>
          </a:prstGeom>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a:t>
            </a:r>
            <a:endParaRPr lang="zh-CN" altLang="en-US" sz="1200" kern="0"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grpSp>
        <p:nvGrpSpPr>
          <p:cNvPr id="170" name="组合135"/>
          <p:cNvGrpSpPr/>
          <p:nvPr/>
        </p:nvGrpSpPr>
        <p:grpSpPr>
          <a:xfrm>
            <a:off x="495935" y="5191125"/>
            <a:ext cx="11113770" cy="259715"/>
            <a:chOff x="874713" y="3126214"/>
            <a:chExt cx="10442575" cy="605572"/>
          </a:xfrm>
        </p:grpSpPr>
        <p:cxnSp>
          <p:nvCxnSpPr>
            <p:cNvPr id="171" name="直接连接符 170"/>
            <p:cNvCxnSpPr/>
            <p:nvPr/>
          </p:nvCxnSpPr>
          <p:spPr>
            <a:xfrm>
              <a:off x="874713"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nvCxnSpPr>
          <p:spPr>
            <a:xfrm>
              <a:off x="99902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112334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24766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137197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162060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186924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149629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174492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199355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211787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224218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2366505"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249082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261513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273945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a:off x="286376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298808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311240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323671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a:off x="336103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a:off x="348534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360966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a:off x="373398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a:off x="3858297"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a:off x="398261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410692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a:off x="423124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a:off x="435556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a:off x="447987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460419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a:off x="472850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a:off x="485282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a:off x="497714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a:off x="510145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a:off x="522577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5350089"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a:off x="547440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a:off x="559872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572303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a:off x="584735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a:off x="597166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a:off x="609598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a:off x="622030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a:off x="634461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a:off x="646893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659324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a:off x="671756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a:off x="6841881"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a:off x="696619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709051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721482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a:off x="733914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a:off x="746346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a:off x="758777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a:off x="771209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a:off x="783640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796072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808504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a:off x="820935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a:off x="8333673"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845798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858230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a:off x="870662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a:off x="883093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a:off x="895525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a:off x="907956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920388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932820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a:off x="945251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a:off x="957683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a:off x="970114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a:off x="9825465"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a:off x="994978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a:off x="1007409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a:off x="1019841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a:off x="1044704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10695677"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1032272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1057136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10819993"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a:off x="10944309"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a:off x="11068625"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a:off x="11192941" y="3388886"/>
              <a:ext cx="0" cy="3429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a:off x="11317288" y="3126214"/>
              <a:ext cx="0" cy="605572"/>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12.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13.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14.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15.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16.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17.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18.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19.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21.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22.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123.xml><?xml version="1.0" encoding="utf-8"?>
<p:tagLst xmlns:p="http://schemas.openxmlformats.org/presentationml/2006/main">
  <p:tag name="KSO_WM_BEAUTIFY_FLAG" val=""/>
  <p:tag name="KSO_WM_DIAGRAM_VIRTUALLY_FRAME" val="{&quot;height&quot;:390.5,&quot;left&quot;:108.15,&quot;top&quot;:74,&quot;width&quot;:756.9}"/>
</p:tagLst>
</file>

<file path=ppt/tags/tag124.xml><?xml version="1.0" encoding="utf-8"?>
<p:tagLst xmlns:p="http://schemas.openxmlformats.org/presentationml/2006/main">
  <p:tag name="KSO_WM_BEAUTIFY_FLAG" val=""/>
  <p:tag name="KSO_WM_DIAGRAM_VIRTUALLY_FRAME" val="{&quot;height&quot;:390.5,&quot;left&quot;:108.15,&quot;top&quot;:74,&quot;width&quot;:756.9}"/>
</p:tagLst>
</file>

<file path=ppt/tags/tag125.xml><?xml version="1.0" encoding="utf-8"?>
<p:tagLst xmlns:p="http://schemas.openxmlformats.org/presentationml/2006/main">
  <p:tag name="KSO_WM_BEAUTIFY_FLAG" val=""/>
  <p:tag name="KSO_WM_DIAGRAM_VIRTUALLY_FRAME" val="{&quot;height&quot;:390.5,&quot;left&quot;:108.15,&quot;top&quot;:74,&quot;width&quot;:756.9}"/>
</p:tagLst>
</file>

<file path=ppt/tags/tag126.xml><?xml version="1.0" encoding="utf-8"?>
<p:tagLst xmlns:p="http://schemas.openxmlformats.org/presentationml/2006/main">
  <p:tag name="KSO_WM_BEAUTIFY_FLAG" val=""/>
  <p:tag name="KSO_WM_DIAGRAM_VIRTUALLY_FRAME" val="{&quot;height&quot;:390.5,&quot;left&quot;:108.15,&quot;top&quot;:74,&quot;width&quot;:756.9}"/>
</p:tagLst>
</file>

<file path=ppt/tags/tag127.xml><?xml version="1.0" encoding="utf-8"?>
<p:tagLst xmlns:p="http://schemas.openxmlformats.org/presentationml/2006/main">
  <p:tag name="KSO_WM_BEAUTIFY_FLAG" val=""/>
  <p:tag name="KSO_WM_DIAGRAM_VIRTUALLY_FRAME" val="{&quot;height&quot;:390.5,&quot;left&quot;:108.15,&quot;top&quot;:74,&quot;width&quot;:756.9}"/>
</p:tagLst>
</file>

<file path=ppt/tags/tag128.xml><?xml version="1.0" encoding="utf-8"?>
<p:tagLst xmlns:p="http://schemas.openxmlformats.org/presentationml/2006/main">
  <p:tag name="KSO_WM_BEAUTIFY_FLAG" val=""/>
  <p:tag name="KSO_WM_DIAGRAM_VIRTUALLY_FRAME" val="{&quot;height&quot;:390.5,&quot;left&quot;:108.15,&quot;top&quot;:74,&quot;width&quot;:756.9}"/>
</p:tagLst>
</file>

<file path=ppt/tags/tag129.xml><?xml version="1.0" encoding="utf-8"?>
<p:tagLst xmlns:p="http://schemas.openxmlformats.org/presentationml/2006/main">
  <p:tag name="KSO_WM_BEAUTIFY_FLAG" val=""/>
  <p:tag name="KSO_WM_DIAGRAM_VIRTUALLY_FRAME" val="{&quot;height&quot;:390.5,&quot;left&quot;:108.15,&quot;top&quot;:74,&quot;width&quot;:756.9}"/>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 name="KSO_WM_DIAGRAM_VIRTUALLY_FRAME" val="{&quot;height&quot;:390.5,&quot;left&quot;:108.15,&quot;top&quot;:74,&quot;width&quot;:756.9}"/>
</p:tagLst>
</file>

<file path=ppt/tags/tag131.xml><?xml version="1.0" encoding="utf-8"?>
<p:tagLst xmlns:p="http://schemas.openxmlformats.org/presentationml/2006/main">
  <p:tag name="KSO_WM_BEAUTIFY_FLAG" val=""/>
  <p:tag name="KSO_WM_DIAGRAM_VIRTUALLY_FRAME" val="{&quot;height&quot;:390.5,&quot;left&quot;:108.15,&quot;top&quot;:74,&quot;width&quot;:756.9}"/>
</p:tagLst>
</file>

<file path=ppt/tags/tag132.xml><?xml version="1.0" encoding="utf-8"?>
<p:tagLst xmlns:p="http://schemas.openxmlformats.org/presentationml/2006/main">
  <p:tag name="KSO_WM_BEAUTIFY_FLAG" val=""/>
  <p:tag name="KSO_WM_DIAGRAM_VIRTUALLY_FRAME" val="{&quot;height&quot;:390.5,&quot;left&quot;:108.15,&quot;top&quot;:74,&quot;width&quot;:756.9}"/>
</p:tagLst>
</file>

<file path=ppt/tags/tag133.xml><?xml version="1.0" encoding="utf-8"?>
<p:tagLst xmlns:p="http://schemas.openxmlformats.org/presentationml/2006/main">
  <p:tag name="KSO_WM_BEAUTIFY_FLAG" val=""/>
  <p:tag name="KSO_WM_DIAGRAM_VIRTUALLY_FRAME" val="{&quot;height&quot;:390.5,&quot;left&quot;:108.15,&quot;top&quot;:74,&quot;width&quot;:756.9}"/>
</p:tagLst>
</file>

<file path=ppt/tags/tag134.xml><?xml version="1.0" encoding="utf-8"?>
<p:tagLst xmlns:p="http://schemas.openxmlformats.org/presentationml/2006/main">
  <p:tag name="KSO_WM_BEAUTIFY_FLAG" val=""/>
  <p:tag name="KSO_WM_DIAGRAM_VIRTUALLY_FRAME" val="{&quot;height&quot;:390.5,&quot;left&quot;:108.15,&quot;top&quot;:74,&quot;width&quot;:756.9}"/>
</p:tagLst>
</file>

<file path=ppt/tags/tag135.xml><?xml version="1.0" encoding="utf-8"?>
<p:tagLst xmlns:p="http://schemas.openxmlformats.org/presentationml/2006/main">
  <p:tag name="KSO_WM_BEAUTIFY_FLAG" val=""/>
  <p:tag name="KSO_WM_DIAGRAM_VIRTUALLY_FRAME" val="{&quot;height&quot;:390.5,&quot;left&quot;:108.15,&quot;top&quot;:74,&quot;width&quot;:756.9}"/>
</p:tagLst>
</file>

<file path=ppt/tags/tag136.xml><?xml version="1.0" encoding="utf-8"?>
<p:tagLst xmlns:p="http://schemas.openxmlformats.org/presentationml/2006/main">
  <p:tag name="KSO_WM_BEAUTIFY_FLAG" val=""/>
  <p:tag name="KSO_WM_DIAGRAM_VIRTUALLY_FRAME" val="{&quot;height&quot;:390.5,&quot;left&quot;:108.15,&quot;top&quot;:74,&quot;width&quot;:756.9}"/>
</p:tagLst>
</file>

<file path=ppt/tags/tag137.xml><?xml version="1.0" encoding="utf-8"?>
<p:tagLst xmlns:p="http://schemas.openxmlformats.org/presentationml/2006/main">
  <p:tag name="KSO_WM_BEAUTIFY_FLAG" val=""/>
  <p:tag name="KSO_WM_DIAGRAM_VIRTUALLY_FRAME" val="{&quot;height&quot;:390.5,&quot;left&quot;:108.15,&quot;top&quot;:74,&quot;width&quot;:756.9}"/>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DIAGRAM_VIRTUALLY_FRAME" val="{&quot;height&quot;:433.75,&quot;left&quot;:0,&quot;top&quot;:111.24999999999996,&quot;width&quot;:959.95}"/>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DIAGRAM_VIRTUALLY_FRAME" val="{&quot;height&quot;:433.75,&quot;left&quot;:0,&quot;top&quot;:111.24999999999996,&quot;width&quot;:959.95}"/>
</p:tagLst>
</file>

<file path=ppt/tags/tag145.xml><?xml version="1.0" encoding="utf-8"?>
<p:tagLst xmlns:p="http://schemas.openxmlformats.org/presentationml/2006/main">
  <p:tag name="KSO_WM_DIAGRAM_VIRTUALLY_FRAME" val="{&quot;height&quot;:433.75,&quot;left&quot;:0,&quot;top&quot;:111.24999999999996,&quot;width&quot;:959.95}"/>
</p:tagLst>
</file>

<file path=ppt/tags/tag146.xml><?xml version="1.0" encoding="utf-8"?>
<p:tagLst xmlns:p="http://schemas.openxmlformats.org/presentationml/2006/main">
  <p:tag name="KSO_WM_DIAGRAM_VIRTUALLY_FRAME" val="{&quot;height&quot;:433.75,&quot;left&quot;:0,&quot;top&quot;:111.24999999999996,&quot;width&quot;:959.95}"/>
</p:tagLst>
</file>

<file path=ppt/tags/tag147.xml><?xml version="1.0" encoding="utf-8"?>
<p:tagLst xmlns:p="http://schemas.openxmlformats.org/presentationml/2006/main">
  <p:tag name="KSO_WM_DIAGRAM_VIRTUALLY_FRAME" val="{&quot;height&quot;:433.75,&quot;left&quot;:0,&quot;top&quot;:111.24999999999996,&quot;width&quot;:959.95}"/>
</p:tagLst>
</file>

<file path=ppt/tags/tag148.xml><?xml version="1.0" encoding="utf-8"?>
<p:tagLst xmlns:p="http://schemas.openxmlformats.org/presentationml/2006/main">
  <p:tag name="KSO_WM_DIAGRAM_VIRTUALLY_FRAME" val="{&quot;height&quot;:433.75,&quot;left&quot;:0,&quot;top&quot;:111.24999999999996,&quot;width&quot;:959.95}"/>
</p:tagLst>
</file>

<file path=ppt/tags/tag149.xml><?xml version="1.0" encoding="utf-8"?>
<p:tagLst xmlns:p="http://schemas.openxmlformats.org/presentationml/2006/main">
  <p:tag name="KSO_WM_DIAGRAM_VIRTUALLY_FRAME" val="{&quot;height&quot;:433.75,&quot;left&quot;:0,&quot;top&quot;:111.24999999999996,&quot;width&quot;:959.95}"/>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DIAGRAM_VIRTUALLY_FRAME" val="{&quot;height&quot;:433.75,&quot;left&quot;:0,&quot;top&quot;:111.24999999999996,&quot;width&quot;:959.95}"/>
</p:tagLst>
</file>

<file path=ppt/tags/tag151.xml><?xml version="1.0" encoding="utf-8"?>
<p:tagLst xmlns:p="http://schemas.openxmlformats.org/presentationml/2006/main">
  <p:tag name="KSO_WM_DIAGRAM_VIRTUALLY_FRAME" val="{&quot;height&quot;:433.75,&quot;left&quot;:0,&quot;top&quot;:111.24999999999996,&quot;width&quot;:959.95}"/>
</p:tagLst>
</file>

<file path=ppt/tags/tag152.xml><?xml version="1.0" encoding="utf-8"?>
<p:tagLst xmlns:p="http://schemas.openxmlformats.org/presentationml/2006/main">
  <p:tag name="KSO_WM_DIAGRAM_VIRTUALLY_FRAME" val="{&quot;height&quot;:433.75,&quot;left&quot;:0,&quot;top&quot;:111.24999999999996,&quot;width&quot;:959.95}"/>
</p:tagLst>
</file>

<file path=ppt/tags/tag153.xml><?xml version="1.0" encoding="utf-8"?>
<p:tagLst xmlns:p="http://schemas.openxmlformats.org/presentationml/2006/main">
  <p:tag name="KSO_WM_DIAGRAM_VIRTUALLY_FRAME" val="{&quot;height&quot;:433.75,&quot;left&quot;:0,&quot;top&quot;:111.24999999999996,&quot;width&quot;:959.95}"/>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DIAGRAM_VIRTUALLY_FRAME" val="{&quot;height&quot;:334.8,&quot;left&quot;:49.25,&quot;top&quot;:112.95,&quot;width&quot;:376.05}"/>
</p:tagLst>
</file>

<file path=ppt/tags/tag156.xml><?xml version="1.0" encoding="utf-8"?>
<p:tagLst xmlns:p="http://schemas.openxmlformats.org/presentationml/2006/main">
  <p:tag name="KSO_WM_DIAGRAM_VIRTUALLY_FRAME" val="{&quot;height&quot;:334.8,&quot;left&quot;:49.25,&quot;top&quot;:112.95,&quot;width&quot;:376.05}"/>
</p:tagLst>
</file>

<file path=ppt/tags/tag157.xml><?xml version="1.0" encoding="utf-8"?>
<p:tagLst xmlns:p="http://schemas.openxmlformats.org/presentationml/2006/main">
  <p:tag name="KSO_WM_DIAGRAM_VIRTUALLY_FRAME" val="{&quot;height&quot;:334.8,&quot;left&quot;:49.25,&quot;top&quot;:112.95,&quot;width&quot;:376.05}"/>
</p:tagLst>
</file>

<file path=ppt/tags/tag158.xml><?xml version="1.0" encoding="utf-8"?>
<p:tagLst xmlns:p="http://schemas.openxmlformats.org/presentationml/2006/main">
  <p:tag name="KSO_WM_DIAGRAM_VIRTUALLY_FRAME" val="{&quot;height&quot;:334.8,&quot;left&quot;:49.25,&quot;top&quot;:112.95,&quot;width&quot;:376.05}"/>
</p:tagLst>
</file>

<file path=ppt/tags/tag159.xml><?xml version="1.0" encoding="utf-8"?>
<p:tagLst xmlns:p="http://schemas.openxmlformats.org/presentationml/2006/main">
  <p:tag name="KSO_WM_DIAGRAM_VIRTUALLY_FRAME" val="{&quot;height&quot;:334.8,&quot;left&quot;:49.25,&quot;top&quot;:112.95,&quot;width&quot;:376.05}"/>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DIAGRAM_VIRTUALLY_FRAME" val="{&quot;height&quot;:334.8,&quot;left&quot;:49.25,&quot;top&quot;:112.95,&quot;width&quot;:376.05}"/>
</p:tagLst>
</file>

<file path=ppt/tags/tag161.xml><?xml version="1.0" encoding="utf-8"?>
<p:tagLst xmlns:p="http://schemas.openxmlformats.org/presentationml/2006/main">
  <p:tag name="KSO_WM_DIAGRAM_VIRTUALLY_FRAME" val="{&quot;height&quot;:334.8,&quot;left&quot;:49.25,&quot;top&quot;:112.95,&quot;width&quot;:376.05}"/>
</p:tagLst>
</file>

<file path=ppt/tags/tag162.xml><?xml version="1.0" encoding="utf-8"?>
<p:tagLst xmlns:p="http://schemas.openxmlformats.org/presentationml/2006/main">
  <p:tag name="KSO_WM_DIAGRAM_VIRTUALLY_FRAME" val="{&quot;height&quot;:334.8,&quot;left&quot;:49.25,&quot;top&quot;:112.95,&quot;width&quot;:376.05}"/>
</p:tagLst>
</file>

<file path=ppt/tags/tag163.xml><?xml version="1.0" encoding="utf-8"?>
<p:tagLst xmlns:p="http://schemas.openxmlformats.org/presentationml/2006/main">
  <p:tag name="KSO_WM_DIAGRAM_VIRTUALLY_FRAME" val="{&quot;height&quot;:334.8,&quot;left&quot;:49.25,&quot;top&quot;:112.95,&quot;width&quot;:376.05}"/>
</p:tagLst>
</file>

<file path=ppt/tags/tag164.xml><?xml version="1.0" encoding="utf-8"?>
<p:tagLst xmlns:p="http://schemas.openxmlformats.org/presentationml/2006/main">
  <p:tag name="KSO_WM_DIAGRAM_VIRTUALLY_FRAME" val="{&quot;height&quot;:334.8,&quot;left&quot;:49.25,&quot;top&quot;:112.95,&quot;width&quot;:376.05}"/>
</p:tagLst>
</file>

<file path=ppt/tags/tag165.xml><?xml version="1.0" encoding="utf-8"?>
<p:tagLst xmlns:p="http://schemas.openxmlformats.org/presentationml/2006/main">
  <p:tag name="KSO_WM_DIAGRAM_VIRTUALLY_FRAME" val="{&quot;height&quot;:334.8,&quot;left&quot;:49.25,&quot;top&quot;:112.95,&quot;width&quot;:376.05}"/>
</p:tagLst>
</file>

<file path=ppt/tags/tag166.xml><?xml version="1.0" encoding="utf-8"?>
<p:tagLst xmlns:p="http://schemas.openxmlformats.org/presentationml/2006/main">
  <p:tag name="KSO_WM_DIAGRAM_VIRTUALLY_FRAME" val="{&quot;height&quot;:334.8,&quot;left&quot;:49.25,&quot;top&quot;:112.95,&quot;width&quot;:376.05}"/>
</p:tagLst>
</file>

<file path=ppt/tags/tag167.xml><?xml version="1.0" encoding="utf-8"?>
<p:tagLst xmlns:p="http://schemas.openxmlformats.org/presentationml/2006/main">
  <p:tag name="KSO_WM_DIAGRAM_VIRTUALLY_FRAME" val="{&quot;height&quot;:334.8,&quot;left&quot;:49.25,&quot;top&quot;:112.95,&quot;width&quot;:376.05}"/>
</p:tagLst>
</file>

<file path=ppt/tags/tag168.xml><?xml version="1.0" encoding="utf-8"?>
<p:tagLst xmlns:p="http://schemas.openxmlformats.org/presentationml/2006/main">
  <p:tag name="KSO_WM_DIAGRAM_VIRTUALLY_FRAME" val="{&quot;height&quot;:334.8,&quot;left&quot;:49.25,&quot;top&quot;:112.95,&quot;width&quot;:376.05}"/>
</p:tagLst>
</file>

<file path=ppt/tags/tag169.xml><?xml version="1.0" encoding="utf-8"?>
<p:tagLst xmlns:p="http://schemas.openxmlformats.org/presentationml/2006/main">
  <p:tag name="KSO_WM_DIAGRAM_VIRTUALLY_FRAME" val="{&quot;height&quot;:334.8,&quot;left&quot;:49.25,&quot;top&quot;:112.95,&quot;width&quot;:376.05}"/>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DIAGRAM_VIRTUALLY_FRAME" val="{&quot;height&quot;:334.8,&quot;left&quot;:49.25,&quot;top&quot;:112.95,&quot;width&quot;:376.05}"/>
</p:tagLst>
</file>

<file path=ppt/tags/tag171.xml><?xml version="1.0" encoding="utf-8"?>
<p:tagLst xmlns:p="http://schemas.openxmlformats.org/presentationml/2006/main">
  <p:tag name="KSO_WM_DIAGRAM_VIRTUALLY_FRAME" val="{&quot;height&quot;:334.8,&quot;left&quot;:49.25,&quot;top&quot;:112.95,&quot;width&quot;:376.05}"/>
</p:tagLst>
</file>

<file path=ppt/tags/tag172.xml><?xml version="1.0" encoding="utf-8"?>
<p:tagLst xmlns:p="http://schemas.openxmlformats.org/presentationml/2006/main">
  <p:tag name="KSO_WM_DIAGRAM_VIRTUALLY_FRAME" val="{&quot;height&quot;:334.8,&quot;left&quot;:49.25,&quot;top&quot;:112.95,&quot;width&quot;:376.05}"/>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DIAGRAM_VIRTUALLY_FRAME" val="{&quot;height&quot;:433.75,&quot;left&quot;:0,&quot;top&quot;:111.24999999999996,&quot;width&quot;:959.95}"/>
</p:tagLst>
</file>

<file path=ppt/tags/tag175.xml><?xml version="1.0" encoding="utf-8"?>
<p:tagLst xmlns:p="http://schemas.openxmlformats.org/presentationml/2006/main">
  <p:tag name="KSO_WM_DIAGRAM_VIRTUALLY_FRAME" val="{&quot;height&quot;:433.75,&quot;left&quot;:0,&quot;top&quot;:111.24999999999996,&quot;width&quot;:959.95}"/>
</p:tagLst>
</file>

<file path=ppt/tags/tag176.xml><?xml version="1.0" encoding="utf-8"?>
<p:tagLst xmlns:p="http://schemas.openxmlformats.org/presentationml/2006/main">
  <p:tag name="KSO_WM_DIAGRAM_VIRTUALLY_FRAME" val="{&quot;height&quot;:433.75,&quot;left&quot;:0,&quot;top&quot;:111.24999999999996,&quot;width&quot;:959.95}"/>
</p:tagLst>
</file>

<file path=ppt/tags/tag177.xml><?xml version="1.0" encoding="utf-8"?>
<p:tagLst xmlns:p="http://schemas.openxmlformats.org/presentationml/2006/main">
  <p:tag name="KSO_WM_DIAGRAM_VIRTUALLY_FRAME" val="{&quot;height&quot;:433.75,&quot;left&quot;:0,&quot;top&quot;:111.24999999999996,&quot;width&quot;:959.95}"/>
</p:tagLst>
</file>

<file path=ppt/tags/tag178.xml><?xml version="1.0" encoding="utf-8"?>
<p:tagLst xmlns:p="http://schemas.openxmlformats.org/presentationml/2006/main">
  <p:tag name="KSO_WM_DIAGRAM_VIRTUALLY_FRAME" val="{&quot;height&quot;:433.75,&quot;left&quot;:0,&quot;top&quot;:111.24999999999996,&quot;width&quot;:959.95}"/>
</p:tagLst>
</file>

<file path=ppt/tags/tag179.xml><?xml version="1.0" encoding="utf-8"?>
<p:tagLst xmlns:p="http://schemas.openxmlformats.org/presentationml/2006/main">
  <p:tag name="KSO_WM_DIAGRAM_VIRTUALLY_FRAME" val="{&quot;height&quot;:433.75,&quot;left&quot;:0,&quot;top&quot;:111.24999999999996,&quot;width&quot;:959.95}"/>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DIAGRAM_VIRTUALLY_FRAME" val="{&quot;height&quot;:433.75,&quot;left&quot;:0,&quot;top&quot;:111.24999999999996,&quot;width&quot;:959.95}"/>
</p:tagLst>
</file>

<file path=ppt/tags/tag181.xml><?xml version="1.0" encoding="utf-8"?>
<p:tagLst xmlns:p="http://schemas.openxmlformats.org/presentationml/2006/main">
  <p:tag name="KSO_WM_DIAGRAM_VIRTUALLY_FRAME" val="{&quot;height&quot;:433.75,&quot;left&quot;:0,&quot;top&quot;:111.24999999999996,&quot;width&quot;:959.95}"/>
</p:tagLst>
</file>

<file path=ppt/tags/tag182.xml><?xml version="1.0" encoding="utf-8"?>
<p:tagLst xmlns:p="http://schemas.openxmlformats.org/presentationml/2006/main">
  <p:tag name="KSO_WM_DIAGRAM_VIRTUALLY_FRAME" val="{&quot;height&quot;:433.75,&quot;left&quot;:0,&quot;top&quot;:111.24999999999996,&quot;width&quot;:959.95}"/>
</p:tagLst>
</file>

<file path=ppt/tags/tag183.xml><?xml version="1.0" encoding="utf-8"?>
<p:tagLst xmlns:p="http://schemas.openxmlformats.org/presentationml/2006/main">
  <p:tag name="KSO_WM_DIAGRAM_VIRTUALLY_FRAME" val="{&quot;height&quot;:433.75,&quot;left&quot;:0,&quot;top&quot;:111.24999999999996,&quot;width&quot;:959.95}"/>
</p:tagLst>
</file>

<file path=ppt/tags/tag184.xml><?xml version="1.0" encoding="utf-8"?>
<p:tagLst xmlns:p="http://schemas.openxmlformats.org/presentationml/2006/main">
  <p:tag name="KSO_WM_DIAGRAM_VIRTUALLY_FRAME" val="{&quot;height&quot;:433.75,&quot;left&quot;:0,&quot;top&quot;:111.24999999999996,&quot;width&quot;:959.95}"/>
</p:tagLst>
</file>

<file path=ppt/tags/tag185.xml><?xml version="1.0" encoding="utf-8"?>
<p:tagLst xmlns:p="http://schemas.openxmlformats.org/presentationml/2006/main">
  <p:tag name="KSO_WM_DIAGRAM_VIRTUALLY_FRAME" val="{&quot;height&quot;:433.75,&quot;left&quot;:0,&quot;top&quot;:111.24999999999996,&quot;width&quot;:959.95}"/>
</p:tagLst>
</file>

<file path=ppt/tags/tag186.xml><?xml version="1.0" encoding="utf-8"?>
<p:tagLst xmlns:p="http://schemas.openxmlformats.org/presentationml/2006/main">
  <p:tag name="KSO_WM_DIAGRAM_VIRTUALLY_FRAME" val="{&quot;height&quot;:433.75,&quot;left&quot;:0,&quot;top&quot;:111.24999999999996,&quot;width&quot;:959.95}"/>
</p:tagLst>
</file>

<file path=ppt/tags/tag187.xml><?xml version="1.0" encoding="utf-8"?>
<p:tagLst xmlns:p="http://schemas.openxmlformats.org/presentationml/2006/main">
  <p:tag name="KSO_WM_DIAGRAM_VIRTUALLY_FRAME" val="{&quot;height&quot;:433.75,&quot;left&quot;:0,&quot;top&quot;:111.24999999999996,&quot;width&quot;:959.95}"/>
</p:tagLst>
</file>

<file path=ppt/tags/tag188.xml><?xml version="1.0" encoding="utf-8"?>
<p:tagLst xmlns:p="http://schemas.openxmlformats.org/presentationml/2006/main">
  <p:tag name="KSO_WM_DIAGRAM_VIRTUALLY_FRAME" val="{&quot;height&quot;:433.75,&quot;left&quot;:0,&quot;top&quot;:111.24999999999996,&quot;width&quot;:959.95}"/>
</p:tagLst>
</file>

<file path=ppt/tags/tag189.xml><?xml version="1.0" encoding="utf-8"?>
<p:tagLst xmlns:p="http://schemas.openxmlformats.org/presentationml/2006/main">
  <p:tag name="KSO_WM_DIAGRAM_VIRTUALLY_FRAME" val="{&quot;height&quot;:433.75,&quot;left&quot;:0,&quot;top&quot;:111.24999999999996,&quot;width&quot;:959.95}"/>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DIAGRAM_VIRTUALLY_FRAME" val="{&quot;height&quot;:433.75,&quot;left&quot;:0,&quot;top&quot;:111.24999999999996,&quot;width&quot;:959.95}"/>
</p:tagLst>
</file>

<file path=ppt/tags/tag191.xml><?xml version="1.0" encoding="utf-8"?>
<p:tagLst xmlns:p="http://schemas.openxmlformats.org/presentationml/2006/main">
  <p:tag name="KSO_WM_DIAGRAM_VIRTUALLY_FRAME" val="{&quot;height&quot;:433.75,&quot;left&quot;:0,&quot;top&quot;:111.24999999999996,&quot;width&quot;:959.95}"/>
</p:tagLst>
</file>

<file path=ppt/tags/tag192.xml><?xml version="1.0" encoding="utf-8"?>
<p:tagLst xmlns:p="http://schemas.openxmlformats.org/presentationml/2006/main">
  <p:tag name="KSO_WM_DIAGRAM_VIRTUALLY_FRAME" val="{&quot;height&quot;:433.75,&quot;left&quot;:0,&quot;top&quot;:111.24999999999996,&quot;width&quot;:959.95}"/>
</p:tagLst>
</file>

<file path=ppt/tags/tag193.xml><?xml version="1.0" encoding="utf-8"?>
<p:tagLst xmlns:p="http://schemas.openxmlformats.org/presentationml/2006/main">
  <p:tag name="KSO_WM_DIAGRAM_VIRTUALLY_FRAME" val="{&quot;height&quot;:433.75,&quot;left&quot;:0,&quot;top&quot;:111.24999999999996,&quot;width&quot;:959.95}"/>
</p:tagLst>
</file>

<file path=ppt/tags/tag194.xml><?xml version="1.0" encoding="utf-8"?>
<p:tagLst xmlns:p="http://schemas.openxmlformats.org/presentationml/2006/main">
  <p:tag name="KSO_WM_DIAGRAM_VIRTUALLY_FRAME" val="{&quot;height&quot;:433.75,&quot;left&quot;:0,&quot;top&quot;:111.24999999999996,&quot;width&quot;:959.95}"/>
</p:tagLst>
</file>

<file path=ppt/tags/tag195.xml><?xml version="1.0" encoding="utf-8"?>
<p:tagLst xmlns:p="http://schemas.openxmlformats.org/presentationml/2006/main">
  <p:tag name="KSO_WM_DIAGRAM_VIRTUALLY_FRAME" val="{&quot;height&quot;:433.75,&quot;left&quot;:0,&quot;top&quot;:111.24999999999996,&quot;width&quot;:959.95}"/>
</p:tagLst>
</file>

<file path=ppt/tags/tag196.xml><?xml version="1.0" encoding="utf-8"?>
<p:tagLst xmlns:p="http://schemas.openxmlformats.org/presentationml/2006/main">
  <p:tag name="KSO_WM_DIAGRAM_VIRTUALLY_FRAME" val="{&quot;height&quot;:433.75,&quot;left&quot;:0,&quot;top&quot;:111.24999999999996,&quot;width&quot;:959.95}"/>
</p:tagLst>
</file>

<file path=ppt/tags/tag197.xml><?xml version="1.0" encoding="utf-8"?>
<p:tagLst xmlns:p="http://schemas.openxmlformats.org/presentationml/2006/main">
  <p:tag name="KSO_WM_DIAGRAM_VIRTUALLY_FRAME" val="{&quot;height&quot;:433.75,&quot;left&quot;:0,&quot;top&quot;:111.24999999999996,&quot;width&quot;:959.95}"/>
</p:tagLst>
</file>

<file path=ppt/tags/tag198.xml><?xml version="1.0" encoding="utf-8"?>
<p:tagLst xmlns:p="http://schemas.openxmlformats.org/presentationml/2006/main">
  <p:tag name="KSO_WM_DIAGRAM_VIRTUALLY_FRAME" val="{&quot;height&quot;:433.75,&quot;left&quot;:0,&quot;top&quot;:111.24999999999996,&quot;width&quot;:959.95}"/>
</p:tagLst>
</file>

<file path=ppt/tags/tag199.xml><?xml version="1.0" encoding="utf-8"?>
<p:tagLst xmlns:p="http://schemas.openxmlformats.org/presentationml/2006/main">
  <p:tag name="KSO_WM_DIAGRAM_VIRTUALLY_FRAME" val="{&quot;height&quot;:433.75,&quot;left&quot;:0,&quot;top&quot;:111.24999999999996,&quot;width&quot;:959.9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DIAGRAM_VIRTUALLY_FRAME" val="{&quot;height&quot;:433.75,&quot;left&quot;:0,&quot;top&quot;:111.24999999999996,&quot;width&quot;:959.95}"/>
</p:tagLst>
</file>

<file path=ppt/tags/tag201.xml><?xml version="1.0" encoding="utf-8"?>
<p:tagLst xmlns:p="http://schemas.openxmlformats.org/presentationml/2006/main">
  <p:tag name="KSO_WM_DIAGRAM_VIRTUALLY_FRAME" val="{&quot;height&quot;:433.75,&quot;left&quot;:0,&quot;top&quot;:111.24999999999996,&quot;width&quot;:959.95}"/>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20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4_1*f*1"/>
  <p:tag name="KSO_WM_TEMPLATE_CATEGORY" val="diagram"/>
  <p:tag name="KSO_WM_TEMPLATE_INDEX" val="20212844"/>
  <p:tag name="KSO_WM_UNIT_LAYERLEVEL" val="1"/>
  <p:tag name="KSO_WM_TAG_VERSION" val="1.0"/>
  <p:tag name="KSO_WM_BEAUTIFY_FLAG" val=""/>
  <p:tag name="KSO_WM_UNIT_DEFAULT_FONT" val="14;20;2"/>
  <p:tag name="KSO_WM_UNIT_BLOCK" val="0"/>
  <p:tag name="KSO_WM_UNIT_VALUE" val="360"/>
  <p:tag name="KSO_WM_UNIT_SHOW_EDIT_AREA_INDICATION" val="1"/>
  <p:tag name="KSO_WM_CHIP_GROUPID" val="5e6b05596848fb12bee65ac8"/>
  <p:tag name="KSO_WM_CHIP_XID" val="5e6b05596848fb12bee65aca"/>
  <p:tag name="KSO_WM_UNIT_DEC_AREA_ID" val="33e9d616fd7b4c5abbce5c68ad90d7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2e54f6b7c92400e8e367cc405e10dce"/>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2"/>
  <p:tag name="KSO_WM_TEMPLATE_ASSEMBLE_GROUPID" val="60656f644054ed1e2fb80932"/>
</p:tagLst>
</file>

<file path=ppt/tags/tag206.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DIAGRAM_VIRTUALLY_FRAME" val="{&quot;height&quot;:220.60984251968503,&quot;left&quot;:681.4577952755906,&quot;top&quot;:172.74472440944882,&quot;width&quot;:210.57779527559077}"/>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DIAGRAM_VIRTUALLY_FRAME" val="{&quot;height&quot;:220.60984251968503,&quot;left&quot;:681.4577952755906,&quot;top&quot;:172.74472440944882,&quot;width&quot;:210.57779527559077}"/>
</p:tagLst>
</file>

<file path=ppt/tags/tag211.xml><?xml version="1.0" encoding="utf-8"?>
<p:tagLst xmlns:p="http://schemas.openxmlformats.org/presentationml/2006/main">
  <p:tag name="KSO_WM_DIAGRAM_VIRTUALLY_FRAME" val="{&quot;height&quot;:220.60984251968503,&quot;left&quot;:681.4577952755906,&quot;top&quot;:172.74472440944882,&quot;width&quot;:210.57779527559077}"/>
</p:tagLst>
</file>

<file path=ppt/tags/tag212.xml><?xml version="1.0" encoding="utf-8"?>
<p:tagLst xmlns:p="http://schemas.openxmlformats.org/presentationml/2006/main">
  <p:tag name="KSO_WM_DIAGRAM_VIRTUALLY_FRAME" val="{&quot;height&quot;:220.60984251968503,&quot;left&quot;:681.4577952755906,&quot;top&quot;:172.74472440944882,&quot;width&quot;:210.57779527559077}"/>
</p:tagLst>
</file>

<file path=ppt/tags/tag213.xml><?xml version="1.0" encoding="utf-8"?>
<p:tagLst xmlns:p="http://schemas.openxmlformats.org/presentationml/2006/main">
  <p:tag name="KSO_WM_DIAGRAM_VIRTUALLY_FRAME" val="{&quot;height&quot;:433.75,&quot;left&quot;:63.4,&quot;top&quot;:111.24999999999996,&quot;width&quot;:815.85}"/>
</p:tagLst>
</file>

<file path=ppt/tags/tag214.xml><?xml version="1.0" encoding="utf-8"?>
<p:tagLst xmlns:p="http://schemas.openxmlformats.org/presentationml/2006/main">
  <p:tag name="KSO_WM_BEAUTIFY_FLAG" val="#wm#"/>
  <p:tag name="KSO_WM_TEMPLATE_CATEGORY" val="diagram"/>
  <p:tag name="KSO_WM_TEMPLATE_INDEX" val="20215840"/>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DIAGRAM_VIRTUALLY_FRAME" val="{&quot;height&quot;:433.75,&quot;left&quot;:63.4,&quot;top&quot;:111.24999999999996,&quot;width&quot;:815.85}"/>
</p:tagLst>
</file>

<file path=ppt/tags/tag217.xml><?xml version="1.0" encoding="utf-8"?>
<p:tagLst xmlns:p="http://schemas.openxmlformats.org/presentationml/2006/main">
  <p:tag name="KSO_WM_DIAGRAM_VIRTUALLY_FRAME" val="{&quot;height&quot;:433.75,&quot;left&quot;:63.4,&quot;top&quot;:111.24999999999996,&quot;width&quot;:815.85}"/>
</p:tagLst>
</file>

<file path=ppt/tags/tag218.xml><?xml version="1.0" encoding="utf-8"?>
<p:tagLst xmlns:p="http://schemas.openxmlformats.org/presentationml/2006/main">
  <p:tag name="KSO_WM_DIAGRAM_VIRTUALLY_FRAME" val="{&quot;height&quot;:433.75,&quot;left&quot;:63.4,&quot;top&quot;:111.24999999999996,&quot;width&quot;:815.85}"/>
</p:tagLst>
</file>

<file path=ppt/tags/tag219.xml><?xml version="1.0" encoding="utf-8"?>
<p:tagLst xmlns:p="http://schemas.openxmlformats.org/presentationml/2006/main">
  <p:tag name="KSO_WM_DIAGRAM_VIRTUALLY_FRAME" val="{&quot;height&quot;:433.75,&quot;left&quot;:63.4,&quot;top&quot;:111.24999999999996,&quot;width&quot;:815.85}"/>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DIAGRAM_VIRTUALLY_FRAME" val="{&quot;height&quot;:433.75,&quot;left&quot;:63.4,&quot;top&quot;:111.24999999999996,&quot;width&quot;:815.85}"/>
</p:tagLst>
</file>

<file path=ppt/tags/tag221.xml><?xml version="1.0" encoding="utf-8"?>
<p:tagLst xmlns:p="http://schemas.openxmlformats.org/presentationml/2006/main">
  <p:tag name="KSO_WM_DIAGRAM_VIRTUALLY_FRAME" val="{&quot;height&quot;:433.75,&quot;left&quot;:63.4,&quot;top&quot;:111.24999999999996,&quot;width&quot;:815.85}"/>
</p:tagLst>
</file>

<file path=ppt/tags/tag222.xml><?xml version="1.0" encoding="utf-8"?>
<p:tagLst xmlns:p="http://schemas.openxmlformats.org/presentationml/2006/main">
  <p:tag name="KSO_WM_DIAGRAM_VIRTUALLY_FRAME" val="{&quot;height&quot;:433.75,&quot;left&quot;:63.4,&quot;top&quot;:111.24999999999996,&quot;width&quot;:815.85}"/>
</p:tagLst>
</file>

<file path=ppt/tags/tag223.xml><?xml version="1.0" encoding="utf-8"?>
<p:tagLst xmlns:p="http://schemas.openxmlformats.org/presentationml/2006/main">
  <p:tag name="KSO_WM_DIAGRAM_VIRTUALLY_FRAME" val="{&quot;height&quot;:433.75,&quot;left&quot;:63.4,&quot;top&quot;:111.24999999999996,&quot;width&quot;:815.85}"/>
</p:tagLst>
</file>

<file path=ppt/tags/tag224.xml><?xml version="1.0" encoding="utf-8"?>
<p:tagLst xmlns:p="http://schemas.openxmlformats.org/presentationml/2006/main">
  <p:tag name="KSO_WM_DIAGRAM_VIRTUALLY_FRAME" val="{&quot;height&quot;:433.75,&quot;left&quot;:63.4,&quot;top&quot;:111.24999999999996,&quot;width&quot;:815.85}"/>
</p:tagLst>
</file>

<file path=ppt/tags/tag225.xml><?xml version="1.0" encoding="utf-8"?>
<p:tagLst xmlns:p="http://schemas.openxmlformats.org/presentationml/2006/main">
  <p:tag name="KSO_WM_DIAGRAM_VIRTUALLY_FRAME" val="{&quot;height&quot;:433.75,&quot;left&quot;:63.4,&quot;top&quot;:111.24999999999996,&quot;width&quot;:815.85}"/>
</p:tagLst>
</file>

<file path=ppt/tags/tag226.xml><?xml version="1.0" encoding="utf-8"?>
<p:tagLst xmlns:p="http://schemas.openxmlformats.org/presentationml/2006/main">
  <p:tag name="KSO_WM_DIAGRAM_VIRTUALLY_FRAME" val="{&quot;height&quot;:433.75,&quot;left&quot;:63.4,&quot;top&quot;:111.24999999999996,&quot;width&quot;:815.85}"/>
</p:tagLst>
</file>

<file path=ppt/tags/tag227.xml><?xml version="1.0" encoding="utf-8"?>
<p:tagLst xmlns:p="http://schemas.openxmlformats.org/presentationml/2006/main">
  <p:tag name="KSO_WM_DIAGRAM_VIRTUALLY_FRAME" val="{&quot;height&quot;:433.75,&quot;left&quot;:63.4,&quot;top&quot;:111.24999999999996,&quot;width&quot;:815.85}"/>
</p:tagLst>
</file>

<file path=ppt/tags/tag228.xml><?xml version="1.0" encoding="utf-8"?>
<p:tagLst xmlns:p="http://schemas.openxmlformats.org/presentationml/2006/main">
  <p:tag name="KSO_WM_DIAGRAM_VIRTUALLY_FRAME" val="{&quot;height&quot;:433.75,&quot;left&quot;:63.4,&quot;top&quot;:111.24999999999996,&quot;width&quot;:815.85}"/>
</p:tagLst>
</file>

<file path=ppt/tags/tag229.xml><?xml version="1.0" encoding="utf-8"?>
<p:tagLst xmlns:p="http://schemas.openxmlformats.org/presentationml/2006/main">
  <p:tag name="KSO_WM_DIAGRAM_VIRTUALLY_FRAME" val="{&quot;height&quot;:433.75,&quot;left&quot;:63.4,&quot;top&quot;:111.24999999999996,&quot;width&quot;:815.85}"/>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DIAGRAM_VIRTUALLY_FRAME" val="{&quot;height&quot;:433.75,&quot;left&quot;:63.4,&quot;top&quot;:111.24999999999996,&quot;width&quot;:815.85}"/>
</p:tagLst>
</file>

<file path=ppt/tags/tag231.xml><?xml version="1.0" encoding="utf-8"?>
<p:tagLst xmlns:p="http://schemas.openxmlformats.org/presentationml/2006/main">
  <p:tag name="KSO_WM_DIAGRAM_VIRTUALLY_FRAME" val="{&quot;height&quot;:433.75,&quot;left&quot;:63.4,&quot;top&quot;:111.24999999999996,&quot;width&quot;:815.85}"/>
</p:tagLst>
</file>

<file path=ppt/tags/tag232.xml><?xml version="1.0" encoding="utf-8"?>
<p:tagLst xmlns:p="http://schemas.openxmlformats.org/presentationml/2006/main">
  <p:tag name="KSO_WM_DIAGRAM_VIRTUALLY_FRAME" val="{&quot;height&quot;:433.75,&quot;left&quot;:63.4,&quot;top&quot;:111.24999999999996,&quot;width&quot;:815.85}"/>
</p:tagLst>
</file>

<file path=ppt/tags/tag233.xml><?xml version="1.0" encoding="utf-8"?>
<p:tagLst xmlns:p="http://schemas.openxmlformats.org/presentationml/2006/main">
  <p:tag name="KSO_WM_DIAGRAM_VIRTUALLY_FRAME" val="{&quot;height&quot;:433.75,&quot;left&quot;:63.4,&quot;top&quot;:111.24999999999996,&quot;width&quot;:815.85}"/>
</p:tagLst>
</file>

<file path=ppt/tags/tag234.xml><?xml version="1.0" encoding="utf-8"?>
<p:tagLst xmlns:p="http://schemas.openxmlformats.org/presentationml/2006/main">
  <p:tag name="KSO_WM_DIAGRAM_VIRTUALLY_FRAME" val="{&quot;height&quot;:433.75,&quot;left&quot;:63.4,&quot;top&quot;:111.24999999999996,&quot;width&quot;:815.85}"/>
</p:tagLst>
</file>

<file path=ppt/tags/tag235.xml><?xml version="1.0" encoding="utf-8"?>
<p:tagLst xmlns:p="http://schemas.openxmlformats.org/presentationml/2006/main">
  <p:tag name="KSO_WM_DIAGRAM_VIRTUALLY_FRAME" val="{&quot;height&quot;:433.75,&quot;left&quot;:63.4,&quot;top&quot;:111.24999999999996,&quot;width&quot;:815.85}"/>
</p:tagLst>
</file>

<file path=ppt/tags/tag236.xml><?xml version="1.0" encoding="utf-8"?>
<p:tagLst xmlns:p="http://schemas.openxmlformats.org/presentationml/2006/main">
  <p:tag name="KSO_WM_DIAGRAM_VIRTUALLY_FRAME" val="{&quot;height&quot;:433.75,&quot;left&quot;:63.4,&quot;top&quot;:111.24999999999996,&quot;width&quot;:815.85}"/>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1_2"/>
  <p:tag name="KSO_WM_TEMPLATE_CATEGORY" val="diagram"/>
  <p:tag name="KSO_WM_TEMPLATE_INDEX" val="20216806"/>
  <p:tag name="KSO_WM_UNIT_LAYERLEVEL" val="1_1_1"/>
  <p:tag name="KSO_WM_TAG_VERSION" val="1.0"/>
  <p:tag name="KSO_WM_BEAUTIFY_FLAG" val="#wm#"/>
  <p:tag name="KSO_WM_UNIT_TYPE" val="m_h_i"/>
  <p:tag name="KSO_WM_UNIT_INDEX" val="1_1_2"/>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16806_1*m_h_i*1_1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243.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44.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45.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4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SLIDE_ID" val="diagram2021584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48*0"/>
  <p:tag name="KSO_WM_TAG_VERSION" val="1.0"/>
  <p:tag name="KSO_WM_BEAUTIFY_FLAG" val="#wm#"/>
  <p:tag name="KSO_WM_TEMPLATE_CATEGORY" val="diagram"/>
  <p:tag name="KSO_WM_TEMPLATE_INDEX" val="20215840"/>
  <p:tag name="KSO_WM_SLIDE_LAYOUT" val="a_d"/>
  <p:tag name="KSO_WM_SLIDE_LAYOUT_CNT" val="1_2"/>
  <p:tag name="KSO_WM_SLIDE_LAYOUT_INFO" val="{&quot;direction&quot;:1,&quot;id&quot;:&quot;2021-04-01T16:01:13&quot;,&quot;maxSize&quot;:{&quot;size1&quot;:66.2},&quot;minSize&quot;:{&quot;size1&quot;:58.8},&quot;normalSize&quot;:{&quot;size1&quot;:66.2},&quot;subLayout&quot;:[{&quot;id&quot;:&quot;2021-04-01T16:01:13&quot;,&quot;maxSize&quot;:{&quot;size1&quot;:28.9},&quot;minSize&quot;:{&quot;size1&quot;:20.1},&quot;normalSize&quot;:{&quot;size1&quot;:20.1},&quot;subLayout&quot;:[{&quot;id&quot;:&quot;2021-04-01T16:01:13&quot;,&quot;margin&quot;:{&quot;bottom&quot;:0.0260000042617321,&quot;left&quot;:1.6929999589920044,&quot;right&quot;:1.6670000553131104,&quot;top&quot;:1.6929999589920044},&quot;type&quot;:0},{&quot;id&quot;:&quot;2021-04-01T16:01:13&quot;,&quot;margin&quot;:{&quot;bottom&quot;:1.2699999809265137,&quot;left&quot;:1.6929999589920044,&quot;right&quot;:1.6670000553131104,&quot;top&quot;:0.8199999928474426},&quot;type&quot;:0}],&quot;type&quot;:0},{&quot;backgroundInfo&quot;:[{&quot;bottom&quot;:0,&quot;bottomAbs&quot;:false,&quot;left&quot;:0,&quot;leftAbs&quot;:false,&quot;right&quot;:0,&quot;rightAbs&quot;:false,&quot;top&quot;:0,&quot;topAbs&quot;:false,&quot;type&quot;:&quot;leftRight&quot;}],&quot;id&quot;:&quot;2021-04-01T16:01:13&quot;,&quot;margin&quot;:{&quot;bottom&quot;:1.6929999589920044,&quot;left&quot;:1.720000147819519,&quot;right&quot;:1.6929999589920044,&quot;top&quot;:1.6929999589920044},&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aee5998712faa657a445"/>
  <p:tag name="KSO_WM_CHIP_FILLPROP" val="[[{&quot;text_align&quot;:&quot;lb&quot;,&quot;text_direction&quot;:&quot;horizontal&quot;,&quot;support_big_font&quot;:false,&quot;picture_toward&quot;:0,&quot;picture_dockside&quot;:[],&quot;fill_id&quot;:&quot;0c5a428519114871bcdd916aa888acf6&quot;,&quot;fill_align&quot;:&quot;lb&quot;,&quot;chip_types&quot;:[&quot;header&quot;]},{&quot;text_align&quot;:&quot;lt&quot;,&quot;text_direction&quot;:&quot;horizontal&quot;,&quot;support_features&quot;:[&quot;carousel&quot;],&quot;support_big_font&quot;:false,&quot;picture_toward&quot;:0,&quot;picture_dockside&quot;:[],&quot;fill_id&quot;:&quot;6562ffd2b3af45c79be34a9c9ad988fa&quot;,&quot;fill_align&quot;:&quot;lt&quot;,&quot;chip_types&quot;:[&quot;diagram&quot;,&quot;text&quot;,&quot;picture&quot;,&quot;chart&quot;,&quot;table&quot;,&quot;video&quot;]},{&quot;text_align&quot;:&quot;lm&quot;,&quot;text_direction&quot;:&quot;horizontal&quot;,&quot;support_big_font&quot;:false,&quot;picture_toward&quot;:0,&quot;picture_dockside&quot;:[],&quot;fill_id&quot;:&quot;6255d8b9cb924dff9b3368f954ab42c9&quot;,&quot;fill_align&quot;:&quot;cm&quot;,&quot;chip_types&quot;:[&quot;text&quot;,&quot;picture&quot;]}]]"/>
  <p:tag name="KSO_WM_CHIP_DECFILLPROP" val="[]"/>
  <p:tag name="KSO_WM_CHIP_GROUPID" val="5f0e7c7e2c9c209bb8bb668a"/>
  <p:tag name="KSO_WM_SLIDE_BK_DARK_LIGHT" val="2"/>
  <p:tag name="KSO_WM_SLIDE_BACKGROUND_TYPE" val="leftRight"/>
  <p:tag name="KSO_WM_SLIDE_SUPPORT_FEATURE_TYPE" val="0"/>
  <p:tag name="KSO_WM_TEMPLATE_ASSEMBLE_XID" val="60656fb94054ed1e2fb80f65"/>
  <p:tag name="KSO_WM_TEMPLATE_ASSEMBLE_GROUPID" val="60656fb94054ed1e2fb80f65"/>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DIAGRAM_VIRTUALLY_FRAME" val="{&quot;height&quot;:433.75,&quot;left&quot;:63.4,&quot;top&quot;:111.24999999999996,&quot;width&quot;:815.85}"/>
</p:tagLst>
</file>

<file path=ppt/tags/tag266.xml><?xml version="1.0" encoding="utf-8"?>
<p:tagLst xmlns:p="http://schemas.openxmlformats.org/presentationml/2006/main">
  <p:tag name="KSO_WM_BEAUTIFY_FLAG" val="#wm#"/>
  <p:tag name="KSO_WM_TEMPLATE_CATEGORY" val="diagram"/>
  <p:tag name="KSO_WM_TEMPLATE_INDEX" val="20215840"/>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DIAGRAM_VIRTUALLY_FRAME" val="{&quot;height&quot;:433.75,&quot;left&quot;:0,&quot;top&quot;:111.24999999999996,&quot;width&quot;:959.95}"/>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DIAGRAM_VIRTUALLY_FRAME" val="{&quot;height&quot;:433.75,&quot;left&quot;:0,&quot;top&quot;:111.24999999999996,&quot;width&quot;:959.95}"/>
</p:tagLst>
</file>

<file path=ppt/tags/tag271.xml><?xml version="1.0" encoding="utf-8"?>
<p:tagLst xmlns:p="http://schemas.openxmlformats.org/presentationml/2006/main">
  <p:tag name="KSO_WM_DIAGRAM_VIRTUALLY_FRAME" val="{&quot;height&quot;:433.75,&quot;left&quot;:0,&quot;top&quot;:111.24999999999996,&quot;width&quot;:959.95}"/>
</p:tagLst>
</file>

<file path=ppt/tags/tag272.xml><?xml version="1.0" encoding="utf-8"?>
<p:tagLst xmlns:p="http://schemas.openxmlformats.org/presentationml/2006/main">
  <p:tag name="KSO_WM_DIAGRAM_VIRTUALLY_FRAME" val="{&quot;height&quot;:433.75,&quot;left&quot;:0,&quot;top&quot;:111.24999999999996,&quot;width&quot;:959.95}"/>
</p:tagLst>
</file>

<file path=ppt/tags/tag273.xml><?xml version="1.0" encoding="utf-8"?>
<p:tagLst xmlns:p="http://schemas.openxmlformats.org/presentationml/2006/main">
  <p:tag name="KSO_WM_DIAGRAM_VIRTUALLY_FRAME" val="{&quot;height&quot;:433.75,&quot;left&quot;:0,&quot;top&quot;:111.24999999999996,&quot;width&quot;:959.95}"/>
</p:tagLst>
</file>

<file path=ppt/tags/tag274.xml><?xml version="1.0" encoding="utf-8"?>
<p:tagLst xmlns:p="http://schemas.openxmlformats.org/presentationml/2006/main">
  <p:tag name="KSO_WM_DIAGRAM_VIRTUALLY_FRAME" val="{&quot;height&quot;:433.75,&quot;left&quot;:0,&quot;top&quot;:111.24999999999996,&quot;width&quot;:959.95}"/>
</p:tagLst>
</file>

<file path=ppt/tags/tag275.xml><?xml version="1.0" encoding="utf-8"?>
<p:tagLst xmlns:p="http://schemas.openxmlformats.org/presentationml/2006/main">
  <p:tag name="KSO_WM_DIAGRAM_VIRTUALLY_FRAME" val="{&quot;height&quot;:433.75,&quot;left&quot;:0,&quot;top&quot;:111.24999999999996,&quot;width&quot;:959.95}"/>
</p:tagLst>
</file>

<file path=ppt/tags/tag276.xml><?xml version="1.0" encoding="utf-8"?>
<p:tagLst xmlns:p="http://schemas.openxmlformats.org/presentationml/2006/main">
  <p:tag name="KSO_WM_DIAGRAM_VIRTUALLY_FRAME" val="{&quot;height&quot;:433.75,&quot;left&quot;:0,&quot;top&quot;:111.24999999999996,&quot;width&quot;:959.95}"/>
</p:tagLst>
</file>

<file path=ppt/tags/tag277.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7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9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9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94.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9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192_1*f*1"/>
  <p:tag name="KSO_WM_TEMPLATE_CATEGORY" val="custom"/>
  <p:tag name="KSO_WM_TEMPLATE_INDEX" val="20230192"/>
  <p:tag name="KSO_WM_UNIT_LAYERLEVEL" val="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3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0191_1*h_f*1_1"/>
  <p:tag name="KSO_WM_TEMPLATE_CATEGORY" val="custom"/>
  <p:tag name="KSO_WM_TEMPLATE_INDEX" val="20230191"/>
  <p:tag name="KSO_WM_UNIT_LAYERLEVEL" val="1_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
</p:tagLst>
</file>

<file path=ppt/tags/tag3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0191_1*h_f*1_1"/>
  <p:tag name="KSO_WM_TEMPLATE_CATEGORY" val="custom"/>
  <p:tag name="KSO_WM_TEMPLATE_INDEX" val="20230191"/>
  <p:tag name="KSO_WM_UNIT_LAYERLEVEL" val="1_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15.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16.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17.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18.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19.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21.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22.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23.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24.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25.xml><?xml version="1.0" encoding="utf-8"?>
<p:tagLst xmlns:p="http://schemas.openxmlformats.org/presentationml/2006/main">
  <p:tag name="KSO_WM_BEAUTIFY_FLAG" val=""/>
  <p:tag name="KSO_WM_DIAGRAM_VIRTUALLY_FRAME" val="{&quot;height&quot;:266.671968503937,&quot;left&quot;:456.85,&quot;top&quot;:137.8,&quot;width&quot;:376.09622047244085}"/>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UNIT_BLOCK" val="0"/>
  <p:tag name="KSO_WM_UNIT_DEC_AREA_ID" val="b725a0bf599e42d68df8e003a786f4e3"/>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856_1*i*1"/>
  <p:tag name="KSO_WM_TEMPLATE_CATEGORY" val="diagram"/>
  <p:tag name="KSO_WM_TEMPLATE_INDEX" val="20211856"/>
  <p:tag name="KSO_WM_UNIT_LAYERLEVEL" val="1"/>
  <p:tag name="KSO_WM_TAG_VERSION" val="1.0"/>
  <p:tag name="KSO_WM_BEAUTIFY_FLAG" val=""/>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0e725c8050c250ba65b208"/>
  <p:tag name="KSO_WM_CHIP_XID" val="5f0e725c8050c250ba65b209"/>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860"/>
  <p:tag name="KSO_WM_TEMPLATE_ASSEMBLE_XID" val="60656f2a4054ed1e2fb804ba"/>
  <p:tag name="KSO_WM_TEMPLATE_ASSEMBLE_GROUPID" val="60656f2a4054ed1e2fb804ba"/>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DIAGRAM_VIRTUALLY_FRAME" val="{&quot;height&quot;:433.75,&quot;left&quot;:0,&quot;top&quot;:111.24999999999996,&quot;width&quot;:959.95}"/>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DIAGRAM_VIRTUALLY_FRAME" val="{&quot;height&quot;:433.75,&quot;left&quot;:0,&quot;top&quot;:111.24999999999996,&quot;width&quot;:959.95}"/>
</p:tagLst>
</file>

<file path=ppt/tags/tag337.xml><?xml version="1.0" encoding="utf-8"?>
<p:tagLst xmlns:p="http://schemas.openxmlformats.org/presentationml/2006/main">
  <p:tag name="KSO_WM_DIAGRAM_VIRTUALLY_FRAME" val="{&quot;height&quot;:433.75,&quot;left&quot;:0,&quot;top&quot;:111.24999999999996,&quot;width&quot;:959.95}"/>
</p:tagLst>
</file>

<file path=ppt/tags/tag338.xml><?xml version="1.0" encoding="utf-8"?>
<p:tagLst xmlns:p="http://schemas.openxmlformats.org/presentationml/2006/main">
  <p:tag name="KSO_WM_DIAGRAM_VIRTUALLY_FRAME" val="{&quot;height&quot;:433.75,&quot;left&quot;:0,&quot;top&quot;:111.24999999999996,&quot;width&quot;:959.95}"/>
</p:tagLst>
</file>

<file path=ppt/tags/tag339.xml><?xml version="1.0" encoding="utf-8"?>
<p:tagLst xmlns:p="http://schemas.openxmlformats.org/presentationml/2006/main">
  <p:tag name="KSO_WM_DIAGRAM_VIRTUALLY_FRAME" val="{&quot;height&quot;:433.75,&quot;left&quot;:0,&quot;top&quot;:111.24999999999996,&quot;width&quot;:959.95}"/>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DIAGRAM_VIRTUALLY_FRAME" val="{&quot;height&quot;:433.75,&quot;left&quot;:0,&quot;top&quot;:111.24999999999996,&quot;width&quot;:959.95}"/>
</p:tagLst>
</file>

<file path=ppt/tags/tag341.xml><?xml version="1.0" encoding="utf-8"?>
<p:tagLst xmlns:p="http://schemas.openxmlformats.org/presentationml/2006/main">
  <p:tag name="KSO_WM_DIAGRAM_VIRTUALLY_FRAME" val="{&quot;height&quot;:433.75,&quot;left&quot;:0,&quot;top&quot;:111.24999999999996,&quot;width&quot;:959.95}"/>
</p:tagLst>
</file>

<file path=ppt/tags/tag342.xml><?xml version="1.0" encoding="utf-8"?>
<p:tagLst xmlns:p="http://schemas.openxmlformats.org/presentationml/2006/main">
  <p:tag name="KSO_WM_DIAGRAM_VIRTUALLY_FRAME" val="{&quot;height&quot;:433.75,&quot;left&quot;:0,&quot;top&quot;:111.24999999999996,&quot;width&quot;:959.95}"/>
</p:tagLst>
</file>

<file path=ppt/tags/tag343.xml><?xml version="1.0" encoding="utf-8"?>
<p:tagLst xmlns:p="http://schemas.openxmlformats.org/presentationml/2006/main">
  <p:tag name="KSO_WM_DIAGRAM_VIRTUALLY_FRAME" val="{&quot;height&quot;:433.75,&quot;left&quot;:0,&quot;top&quot;:111.24999999999996,&quot;width&quot;:959.95}"/>
</p:tagLst>
</file>

<file path=ppt/tags/tag344.xml><?xml version="1.0" encoding="utf-8"?>
<p:tagLst xmlns:p="http://schemas.openxmlformats.org/presentationml/2006/main">
  <p:tag name="KSO_WM_DIAGRAM_VIRTUALLY_FRAME" val="{&quot;height&quot;:433.75,&quot;left&quot;:0,&quot;top&quot;:111.24999999999996,&quot;width&quot;:959.95}"/>
</p:tagLst>
</file>

<file path=ppt/tags/tag345.xml><?xml version="1.0" encoding="utf-8"?>
<p:tagLst xmlns:p="http://schemas.openxmlformats.org/presentationml/2006/main">
  <p:tag name="KSO_WM_DIAGRAM_VIRTUALLY_FRAME" val="{&quot;height&quot;:433.75,&quot;left&quot;:0,&quot;top&quot;:111.24999999999996,&quot;width&quot;:959.95}"/>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DIAGRAM_VIRTUALLY_FRAME" val="{&quot;height&quot;:334.8,&quot;left&quot;:49.25,&quot;top&quot;:112.95,&quot;width&quot;:376.05}"/>
</p:tagLst>
</file>

<file path=ppt/tags/tag348.xml><?xml version="1.0" encoding="utf-8"?>
<p:tagLst xmlns:p="http://schemas.openxmlformats.org/presentationml/2006/main">
  <p:tag name="KSO_WM_DIAGRAM_VIRTUALLY_FRAME" val="{&quot;height&quot;:334.8,&quot;left&quot;:49.25,&quot;top&quot;:112.95,&quot;width&quot;:376.05}"/>
</p:tagLst>
</file>

<file path=ppt/tags/tag349.xml><?xml version="1.0" encoding="utf-8"?>
<p:tagLst xmlns:p="http://schemas.openxmlformats.org/presentationml/2006/main">
  <p:tag name="KSO_WM_DIAGRAM_VIRTUALLY_FRAME" val="{&quot;height&quot;:334.8,&quot;left&quot;:49.25,&quot;top&quot;:112.95,&quot;width&quot;:376.05}"/>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DIAGRAM_VIRTUALLY_FRAME" val="{&quot;height&quot;:334.8,&quot;left&quot;:49.25,&quot;top&quot;:112.95,&quot;width&quot;:376.05}"/>
</p:tagLst>
</file>

<file path=ppt/tags/tag351.xml><?xml version="1.0" encoding="utf-8"?>
<p:tagLst xmlns:p="http://schemas.openxmlformats.org/presentationml/2006/main">
  <p:tag name="KSO_WM_DIAGRAM_VIRTUALLY_FRAME" val="{&quot;height&quot;:334.8,&quot;left&quot;:49.25,&quot;top&quot;:112.95,&quot;width&quot;:376.05}"/>
</p:tagLst>
</file>

<file path=ppt/tags/tag352.xml><?xml version="1.0" encoding="utf-8"?>
<p:tagLst xmlns:p="http://schemas.openxmlformats.org/presentationml/2006/main">
  <p:tag name="KSO_WM_DIAGRAM_VIRTUALLY_FRAME" val="{&quot;height&quot;:334.8,&quot;left&quot;:49.25,&quot;top&quot;:112.95,&quot;width&quot;:376.05}"/>
</p:tagLst>
</file>

<file path=ppt/tags/tag353.xml><?xml version="1.0" encoding="utf-8"?>
<p:tagLst xmlns:p="http://schemas.openxmlformats.org/presentationml/2006/main">
  <p:tag name="KSO_WM_DIAGRAM_VIRTUALLY_FRAME" val="{&quot;height&quot;:334.8,&quot;left&quot;:49.25,&quot;top&quot;:112.95,&quot;width&quot;:376.05}"/>
</p:tagLst>
</file>

<file path=ppt/tags/tag354.xml><?xml version="1.0" encoding="utf-8"?>
<p:tagLst xmlns:p="http://schemas.openxmlformats.org/presentationml/2006/main">
  <p:tag name="KSO_WM_DIAGRAM_VIRTUALLY_FRAME" val="{&quot;height&quot;:334.8,&quot;left&quot;:49.25,&quot;top&quot;:112.95,&quot;width&quot;:376.05}"/>
</p:tagLst>
</file>

<file path=ppt/tags/tag355.xml><?xml version="1.0" encoding="utf-8"?>
<p:tagLst xmlns:p="http://schemas.openxmlformats.org/presentationml/2006/main">
  <p:tag name="KSO_WM_DIAGRAM_VIRTUALLY_FRAME" val="{&quot;height&quot;:334.8,&quot;left&quot;:49.25,&quot;top&quot;:112.95,&quot;width&quot;:376.05}"/>
</p:tagLst>
</file>

<file path=ppt/tags/tag356.xml><?xml version="1.0" encoding="utf-8"?>
<p:tagLst xmlns:p="http://schemas.openxmlformats.org/presentationml/2006/main">
  <p:tag name="KSO_WM_DIAGRAM_VIRTUALLY_FRAME" val="{&quot;height&quot;:334.8,&quot;left&quot;:49.25,&quot;top&quot;:112.95,&quot;width&quot;:376.05}"/>
</p:tagLst>
</file>

<file path=ppt/tags/tag357.xml><?xml version="1.0" encoding="utf-8"?>
<p:tagLst xmlns:p="http://schemas.openxmlformats.org/presentationml/2006/main">
  <p:tag name="KSO_WM_DIAGRAM_VIRTUALLY_FRAME" val="{&quot;height&quot;:334.8,&quot;left&quot;:49.25,&quot;top&quot;:112.95,&quot;width&quot;:376.05}"/>
</p:tagLst>
</file>

<file path=ppt/tags/tag358.xml><?xml version="1.0" encoding="utf-8"?>
<p:tagLst xmlns:p="http://schemas.openxmlformats.org/presentationml/2006/main">
  <p:tag name="KSO_WM_DIAGRAM_VIRTUALLY_FRAME" val="{&quot;height&quot;:334.8,&quot;left&quot;:49.25,&quot;top&quot;:112.95,&quot;width&quot;:376.05}"/>
</p:tagLst>
</file>

<file path=ppt/tags/tag359.xml><?xml version="1.0" encoding="utf-8"?>
<p:tagLst xmlns:p="http://schemas.openxmlformats.org/presentationml/2006/main">
  <p:tag name="KSO_WM_DIAGRAM_VIRTUALLY_FRAME" val="{&quot;height&quot;:334.8,&quot;left&quot;:49.25,&quot;top&quot;:112.95,&quot;width&quot;:376.05}"/>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DIAGRAM_VIRTUALLY_FRAME" val="{&quot;height&quot;:334.8,&quot;left&quot;:49.25,&quot;top&quot;:112.95,&quot;width&quot;:376.05}"/>
</p:tagLst>
</file>

<file path=ppt/tags/tag361.xml><?xml version="1.0" encoding="utf-8"?>
<p:tagLst xmlns:p="http://schemas.openxmlformats.org/presentationml/2006/main">
  <p:tag name="KSO_WM_DIAGRAM_VIRTUALLY_FRAME" val="{&quot;height&quot;:334.8,&quot;left&quot;:49.25,&quot;top&quot;:112.95,&quot;width&quot;:376.05}"/>
</p:tagLst>
</file>

<file path=ppt/tags/tag362.xml><?xml version="1.0" encoding="utf-8"?>
<p:tagLst xmlns:p="http://schemas.openxmlformats.org/presentationml/2006/main">
  <p:tag name="KSO_WM_DIAGRAM_VIRTUALLY_FRAME" val="{&quot;height&quot;:334.8,&quot;left&quot;:49.25,&quot;top&quot;:112.95,&quot;width&quot;:376.05}"/>
</p:tagLst>
</file>

<file path=ppt/tags/tag363.xml><?xml version="1.0" encoding="utf-8"?>
<p:tagLst xmlns:p="http://schemas.openxmlformats.org/presentationml/2006/main">
  <p:tag name="KSO_WM_DIAGRAM_VIRTUALLY_FRAME" val="{&quot;height&quot;:334.8,&quot;left&quot;:49.25,&quot;top&quot;:112.95,&quot;width&quot;:376.05}"/>
</p:tagLst>
</file>

<file path=ppt/tags/tag364.xml><?xml version="1.0" encoding="utf-8"?>
<p:tagLst xmlns:p="http://schemas.openxmlformats.org/presentationml/2006/main">
  <p:tag name="KSO_WM_DIAGRAM_VIRTUALLY_FRAME" val="{&quot;height&quot;:334.8,&quot;left&quot;:49.25,&quot;top&quot;:112.95,&quot;width&quot;:376.05}"/>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DIAGRAM_VIRTUALLY_FRAME" val="{&quot;height&quot;:433.75,&quot;left&quot;:0,&quot;top&quot;:111.24999999999996,&quot;width&quot;:959.95}"/>
</p:tagLst>
</file>

<file path=ppt/tags/tag367.xml><?xml version="1.0" encoding="utf-8"?>
<p:tagLst xmlns:p="http://schemas.openxmlformats.org/presentationml/2006/main">
  <p:tag name="KSO_WM_DIAGRAM_VIRTUALLY_FRAME" val="{&quot;height&quot;:433.75,&quot;left&quot;:0,&quot;top&quot;:111.24999999999996,&quot;width&quot;:959.95}"/>
</p:tagLst>
</file>

<file path=ppt/tags/tag368.xml><?xml version="1.0" encoding="utf-8"?>
<p:tagLst xmlns:p="http://schemas.openxmlformats.org/presentationml/2006/main">
  <p:tag name="KSO_WM_DIAGRAM_VIRTUALLY_FRAME" val="{&quot;height&quot;:433.75,&quot;left&quot;:0,&quot;top&quot;:111.24999999999996,&quot;width&quot;:959.95}"/>
</p:tagLst>
</file>

<file path=ppt/tags/tag369.xml><?xml version="1.0" encoding="utf-8"?>
<p:tagLst xmlns:p="http://schemas.openxmlformats.org/presentationml/2006/main">
  <p:tag name="KSO_WM_DIAGRAM_VIRTUALLY_FRAME" val="{&quot;height&quot;:433.75,&quot;left&quot;:0,&quot;top&quot;:111.24999999999996,&quot;width&quot;:959.95}"/>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DIAGRAM_VIRTUALLY_FRAME" val="{&quot;height&quot;:433.75,&quot;left&quot;:0,&quot;top&quot;:111.24999999999996,&quot;width&quot;:959.95}"/>
</p:tagLst>
</file>

<file path=ppt/tags/tag371.xml><?xml version="1.0" encoding="utf-8"?>
<p:tagLst xmlns:p="http://schemas.openxmlformats.org/presentationml/2006/main">
  <p:tag name="KSO_WM_DIAGRAM_VIRTUALLY_FRAME" val="{&quot;height&quot;:433.75,&quot;left&quot;:0,&quot;top&quot;:111.24999999999996,&quot;width&quot;:959.95}"/>
</p:tagLst>
</file>

<file path=ppt/tags/tag372.xml><?xml version="1.0" encoding="utf-8"?>
<p:tagLst xmlns:p="http://schemas.openxmlformats.org/presentationml/2006/main">
  <p:tag name="KSO_WM_DIAGRAM_VIRTUALLY_FRAME" val="{&quot;height&quot;:433.75,&quot;left&quot;:0,&quot;top&quot;:111.24999999999996,&quot;width&quot;:959.95}"/>
</p:tagLst>
</file>

<file path=ppt/tags/tag373.xml><?xml version="1.0" encoding="utf-8"?>
<p:tagLst xmlns:p="http://schemas.openxmlformats.org/presentationml/2006/main">
  <p:tag name="KSO_WM_DIAGRAM_VIRTUALLY_FRAME" val="{&quot;height&quot;:433.75,&quot;left&quot;:0,&quot;top&quot;:111.24999999999996,&quot;width&quot;:959.95}"/>
</p:tagLst>
</file>

<file path=ppt/tags/tag374.xml><?xml version="1.0" encoding="utf-8"?>
<p:tagLst xmlns:p="http://schemas.openxmlformats.org/presentationml/2006/main">
  <p:tag name="KSO_WM_DIAGRAM_VIRTUALLY_FRAME" val="{&quot;height&quot;:433.75,&quot;left&quot;:0,&quot;top&quot;:111.24999999999996,&quot;width&quot;:959.95}"/>
</p:tagLst>
</file>

<file path=ppt/tags/tag375.xml><?xml version="1.0" encoding="utf-8"?>
<p:tagLst xmlns:p="http://schemas.openxmlformats.org/presentationml/2006/main">
  <p:tag name="KSO_WM_DIAGRAM_VIRTUALLY_FRAME" val="{&quot;height&quot;:433.75,&quot;left&quot;:0,&quot;top&quot;:111.24999999999996,&quot;width&quot;:959.95}"/>
</p:tagLst>
</file>

<file path=ppt/tags/tag376.xml><?xml version="1.0" encoding="utf-8"?>
<p:tagLst xmlns:p="http://schemas.openxmlformats.org/presentationml/2006/main">
  <p:tag name="KSO_WM_DIAGRAM_VIRTUALLY_FRAME" val="{&quot;height&quot;:433.75,&quot;left&quot;:0,&quot;top&quot;:111.24999999999996,&quot;width&quot;:959.95}"/>
</p:tagLst>
</file>

<file path=ppt/tags/tag377.xml><?xml version="1.0" encoding="utf-8"?>
<p:tagLst xmlns:p="http://schemas.openxmlformats.org/presentationml/2006/main">
  <p:tag name="KSO_WM_DIAGRAM_VIRTUALLY_FRAME" val="{&quot;height&quot;:433.75,&quot;left&quot;:0,&quot;top&quot;:111.24999999999996,&quot;width&quot;:959.95}"/>
</p:tagLst>
</file>

<file path=ppt/tags/tag378.xml><?xml version="1.0" encoding="utf-8"?>
<p:tagLst xmlns:p="http://schemas.openxmlformats.org/presentationml/2006/main">
  <p:tag name="KSO_WM_DIAGRAM_VIRTUALLY_FRAME" val="{&quot;height&quot;:433.75,&quot;left&quot;:0,&quot;top&quot;:111.24999999999996,&quot;width&quot;:959.95}"/>
</p:tagLst>
</file>

<file path=ppt/tags/tag379.xml><?xml version="1.0" encoding="utf-8"?>
<p:tagLst xmlns:p="http://schemas.openxmlformats.org/presentationml/2006/main">
  <p:tag name="KSO_WM_DIAGRAM_VIRTUALLY_FRAME" val="{&quot;height&quot;:433.75,&quot;left&quot;:0,&quot;top&quot;:111.24999999999996,&quot;width&quot;:959.95}"/>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DIAGRAM_VIRTUALLY_FRAME" val="{&quot;height&quot;:433.75,&quot;left&quot;:0,&quot;top&quot;:111.24999999999996,&quot;width&quot;:959.95}"/>
</p:tagLst>
</file>

<file path=ppt/tags/tag381.xml><?xml version="1.0" encoding="utf-8"?>
<p:tagLst xmlns:p="http://schemas.openxmlformats.org/presentationml/2006/main">
  <p:tag name="KSO_WM_DIAGRAM_VIRTUALLY_FRAME" val="{&quot;height&quot;:433.75,&quot;left&quot;:0,&quot;top&quot;:111.24999999999996,&quot;width&quot;:959.95}"/>
</p:tagLst>
</file>

<file path=ppt/tags/tag382.xml><?xml version="1.0" encoding="utf-8"?>
<p:tagLst xmlns:p="http://schemas.openxmlformats.org/presentationml/2006/main">
  <p:tag name="KSO_WM_DIAGRAM_VIRTUALLY_FRAME" val="{&quot;height&quot;:433.75,&quot;left&quot;:0,&quot;top&quot;:111.24999999999996,&quot;width&quot;:959.95}"/>
</p:tagLst>
</file>

<file path=ppt/tags/tag383.xml><?xml version="1.0" encoding="utf-8"?>
<p:tagLst xmlns:p="http://schemas.openxmlformats.org/presentationml/2006/main">
  <p:tag name="KSO_WM_DIAGRAM_VIRTUALLY_FRAME" val="{&quot;height&quot;:433.75,&quot;left&quot;:0,&quot;top&quot;:111.24999999999996,&quot;width&quot;:959.95}"/>
</p:tagLst>
</file>

<file path=ppt/tags/tag384.xml><?xml version="1.0" encoding="utf-8"?>
<p:tagLst xmlns:p="http://schemas.openxmlformats.org/presentationml/2006/main">
  <p:tag name="KSO_WM_DIAGRAM_VIRTUALLY_FRAME" val="{&quot;height&quot;:433.75,&quot;left&quot;:0,&quot;top&quot;:111.24999999999996,&quot;width&quot;:959.95}"/>
</p:tagLst>
</file>

<file path=ppt/tags/tag385.xml><?xml version="1.0" encoding="utf-8"?>
<p:tagLst xmlns:p="http://schemas.openxmlformats.org/presentationml/2006/main">
  <p:tag name="KSO_WM_DIAGRAM_VIRTUALLY_FRAME" val="{&quot;height&quot;:433.75,&quot;left&quot;:0,&quot;top&quot;:111.24999999999996,&quot;width&quot;:959.95}"/>
</p:tagLst>
</file>

<file path=ppt/tags/tag386.xml><?xml version="1.0" encoding="utf-8"?>
<p:tagLst xmlns:p="http://schemas.openxmlformats.org/presentationml/2006/main">
  <p:tag name="KSO_WM_DIAGRAM_VIRTUALLY_FRAME" val="{&quot;height&quot;:433.75,&quot;left&quot;:0,&quot;top&quot;:111.24999999999996,&quot;width&quot;:959.95}"/>
</p:tagLst>
</file>

<file path=ppt/tags/tag387.xml><?xml version="1.0" encoding="utf-8"?>
<p:tagLst xmlns:p="http://schemas.openxmlformats.org/presentationml/2006/main">
  <p:tag name="KSO_WM_DIAGRAM_VIRTUALLY_FRAME" val="{&quot;height&quot;:433.75,&quot;left&quot;:0,&quot;top&quot;:111.24999999999996,&quot;width&quot;:959.95}"/>
</p:tagLst>
</file>

<file path=ppt/tags/tag388.xml><?xml version="1.0" encoding="utf-8"?>
<p:tagLst xmlns:p="http://schemas.openxmlformats.org/presentationml/2006/main">
  <p:tag name="KSO_WM_DIAGRAM_VIRTUALLY_FRAME" val="{&quot;height&quot;:433.75,&quot;left&quot;:0,&quot;top&quot;:111.24999999999996,&quot;width&quot;:959.95}"/>
</p:tagLst>
</file>

<file path=ppt/tags/tag389.xml><?xml version="1.0" encoding="utf-8"?>
<p:tagLst xmlns:p="http://schemas.openxmlformats.org/presentationml/2006/main">
  <p:tag name="KSO_WM_DIAGRAM_VIRTUALLY_FRAME" val="{&quot;height&quot;:433.75,&quot;left&quot;:0,&quot;top&quot;:111.24999999999996,&quot;width&quot;:959.95}"/>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DIAGRAM_VIRTUALLY_FRAME" val="{&quot;height&quot;:433.75,&quot;left&quot;:0,&quot;top&quot;:111.24999999999996,&quot;width&quot;:959.95}"/>
</p:tagLst>
</file>

<file path=ppt/tags/tag391.xml><?xml version="1.0" encoding="utf-8"?>
<p:tagLst xmlns:p="http://schemas.openxmlformats.org/presentationml/2006/main">
  <p:tag name="KSO_WM_DIAGRAM_VIRTUALLY_FRAME" val="{&quot;height&quot;:433.75,&quot;left&quot;:0,&quot;top&quot;:111.24999999999996,&quot;width&quot;:959.95}"/>
</p:tagLst>
</file>

<file path=ppt/tags/tag392.xml><?xml version="1.0" encoding="utf-8"?>
<p:tagLst xmlns:p="http://schemas.openxmlformats.org/presentationml/2006/main">
  <p:tag name="KSO_WM_DIAGRAM_VIRTUALLY_FRAME" val="{&quot;height&quot;:433.75,&quot;left&quot;:0,&quot;top&quot;:111.24999999999996,&quot;width&quot;:959.95}"/>
</p:tagLst>
</file>

<file path=ppt/tags/tag393.xml><?xml version="1.0" encoding="utf-8"?>
<p:tagLst xmlns:p="http://schemas.openxmlformats.org/presentationml/2006/main">
  <p:tag name="KSO_WM_DIAGRAM_VIRTUALLY_FRAME" val="{&quot;height&quot;:433.75,&quot;left&quot;:0,&quot;top&quot;:111.24999999999996,&quot;width&quot;:959.95}"/>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39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4_1*f*1"/>
  <p:tag name="KSO_WM_TEMPLATE_CATEGORY" val="diagram"/>
  <p:tag name="KSO_WM_TEMPLATE_INDEX" val="20212844"/>
  <p:tag name="KSO_WM_UNIT_LAYERLEVEL" val="1"/>
  <p:tag name="KSO_WM_TAG_VERSION" val="1.0"/>
  <p:tag name="KSO_WM_BEAUTIFY_FLAG" val=""/>
  <p:tag name="KSO_WM_UNIT_DEFAULT_FONT" val="14;20;2"/>
  <p:tag name="KSO_WM_UNIT_BLOCK" val="0"/>
  <p:tag name="KSO_WM_UNIT_VALUE" val="360"/>
  <p:tag name="KSO_WM_UNIT_SHOW_EDIT_AREA_INDICATION" val="1"/>
  <p:tag name="KSO_WM_CHIP_GROUPID" val="5e6b05596848fb12bee65ac8"/>
  <p:tag name="KSO_WM_CHIP_XID" val="5e6b05596848fb12bee65aca"/>
  <p:tag name="KSO_WM_UNIT_DEC_AREA_ID" val="33e9d616fd7b4c5abbce5c68ad90d7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2e54f6b7c92400e8e367cc405e10dce"/>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2"/>
  <p:tag name="KSO_WM_TEMPLATE_ASSEMBLE_GROUPID" val="60656f644054ed1e2fb80932"/>
</p:tagLst>
</file>

<file path=ppt/tags/tag398.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DIAGRAM_VIRTUALLY_FRAME" val="{&quot;height&quot;:220.60984251968503,&quot;left&quot;:681.4577952755906,&quot;top&quot;:172.74472440944882,&quot;width&quot;:210.57779527559077}"/>
</p:tagLst>
</file>

<file path=ppt/tags/tag402.xml><?xml version="1.0" encoding="utf-8"?>
<p:tagLst xmlns:p="http://schemas.openxmlformats.org/presentationml/2006/main">
  <p:tag name="KSO_WM_DIAGRAM_VIRTUALLY_FRAME" val="{&quot;height&quot;:220.60984251968503,&quot;left&quot;:681.4577952755906,&quot;top&quot;:172.74472440944882,&quot;width&quot;:210.57779527559077}"/>
</p:tagLst>
</file>

<file path=ppt/tags/tag403.xml><?xml version="1.0" encoding="utf-8"?>
<p:tagLst xmlns:p="http://schemas.openxmlformats.org/presentationml/2006/main">
  <p:tag name="KSO_WM_DIAGRAM_VIRTUALLY_FRAME" val="{&quot;height&quot;:220.60984251968503,&quot;left&quot;:681.4577952755906,&quot;top&quot;:172.74472440944882,&quot;width&quot;:210.57779527559077}"/>
</p:tagLst>
</file>

<file path=ppt/tags/tag404.xml><?xml version="1.0" encoding="utf-8"?>
<p:tagLst xmlns:p="http://schemas.openxmlformats.org/presentationml/2006/main">
  <p:tag name="KSO_WM_DIAGRAM_VIRTUALLY_FRAME" val="{&quot;height&quot;:220.60984251968503,&quot;left&quot;:681.4577952755906,&quot;top&quot;:172.74472440944882,&quot;width&quot;:210.57779527559077}"/>
</p:tagLst>
</file>

<file path=ppt/tags/tag405.xml><?xml version="1.0" encoding="utf-8"?>
<p:tagLst xmlns:p="http://schemas.openxmlformats.org/presentationml/2006/main">
  <p:tag name="KSO_WM_DIAGRAM_VIRTUALLY_FRAME" val="{&quot;height&quot;:433.75,&quot;left&quot;:63.4,&quot;top&quot;:111.24999999999996,&quot;width&quot;:815.85}"/>
</p:tagLst>
</file>

<file path=ppt/tags/tag406.xml><?xml version="1.0" encoding="utf-8"?>
<p:tagLst xmlns:p="http://schemas.openxmlformats.org/presentationml/2006/main">
  <p:tag name="KSO_WM_BEAUTIFY_FLAG" val="#wm#"/>
  <p:tag name="KSO_WM_TEMPLATE_CATEGORY" val="diagram"/>
  <p:tag name="KSO_WM_TEMPLATE_INDEX" val="20215840"/>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DIAGRAM_VIRTUALLY_FRAME" val="{&quot;height&quot;:433.75,&quot;left&quot;:63.4,&quot;top&quot;:111.24999999999996,&quot;width&quot;:815.85}"/>
</p:tagLst>
</file>

<file path=ppt/tags/tag409.xml><?xml version="1.0" encoding="utf-8"?>
<p:tagLst xmlns:p="http://schemas.openxmlformats.org/presentationml/2006/main">
  <p:tag name="KSO_WM_DIAGRAM_VIRTUALLY_FRAME" val="{&quot;height&quot;:433.75,&quot;left&quot;:63.4,&quot;top&quot;:111.24999999999996,&quot;width&quot;:815.85}"/>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DIAGRAM_VIRTUALLY_FRAME" val="{&quot;height&quot;:433.75,&quot;left&quot;:63.4,&quot;top&quot;:111.24999999999996,&quot;width&quot;:815.85}"/>
</p:tagLst>
</file>

<file path=ppt/tags/tag411.xml><?xml version="1.0" encoding="utf-8"?>
<p:tagLst xmlns:p="http://schemas.openxmlformats.org/presentationml/2006/main">
  <p:tag name="KSO_WM_DIAGRAM_VIRTUALLY_FRAME" val="{&quot;height&quot;:433.75,&quot;left&quot;:63.4,&quot;top&quot;:111.24999999999996,&quot;width&quot;:815.85}"/>
</p:tagLst>
</file>

<file path=ppt/tags/tag412.xml><?xml version="1.0" encoding="utf-8"?>
<p:tagLst xmlns:p="http://schemas.openxmlformats.org/presentationml/2006/main">
  <p:tag name="KSO_WM_DIAGRAM_VIRTUALLY_FRAME" val="{&quot;height&quot;:433.75,&quot;left&quot;:63.4,&quot;top&quot;:111.24999999999996,&quot;width&quot;:815.85}"/>
</p:tagLst>
</file>

<file path=ppt/tags/tag413.xml><?xml version="1.0" encoding="utf-8"?>
<p:tagLst xmlns:p="http://schemas.openxmlformats.org/presentationml/2006/main">
  <p:tag name="KSO_WM_DIAGRAM_VIRTUALLY_FRAME" val="{&quot;height&quot;:433.75,&quot;left&quot;:63.4,&quot;top&quot;:111.24999999999996,&quot;width&quot;:815.85}"/>
</p:tagLst>
</file>

<file path=ppt/tags/tag414.xml><?xml version="1.0" encoding="utf-8"?>
<p:tagLst xmlns:p="http://schemas.openxmlformats.org/presentationml/2006/main">
  <p:tag name="KSO_WM_DIAGRAM_VIRTUALLY_FRAME" val="{&quot;height&quot;:433.75,&quot;left&quot;:63.4,&quot;top&quot;:111.24999999999996,&quot;width&quot;:815.85}"/>
</p:tagLst>
</file>

<file path=ppt/tags/tag415.xml><?xml version="1.0" encoding="utf-8"?>
<p:tagLst xmlns:p="http://schemas.openxmlformats.org/presentationml/2006/main">
  <p:tag name="KSO_WM_DIAGRAM_VIRTUALLY_FRAME" val="{&quot;height&quot;:433.75,&quot;left&quot;:63.4,&quot;top&quot;:111.24999999999996,&quot;width&quot;:815.85}"/>
</p:tagLst>
</file>

<file path=ppt/tags/tag416.xml><?xml version="1.0" encoding="utf-8"?>
<p:tagLst xmlns:p="http://schemas.openxmlformats.org/presentationml/2006/main">
  <p:tag name="KSO_WM_DIAGRAM_VIRTUALLY_FRAME" val="{&quot;height&quot;:433.75,&quot;left&quot;:63.4,&quot;top&quot;:111.24999999999996,&quot;width&quot;:815.85}"/>
</p:tagLst>
</file>

<file path=ppt/tags/tag417.xml><?xml version="1.0" encoding="utf-8"?>
<p:tagLst xmlns:p="http://schemas.openxmlformats.org/presentationml/2006/main">
  <p:tag name="KSO_WM_DIAGRAM_VIRTUALLY_FRAME" val="{&quot;height&quot;:433.75,&quot;left&quot;:63.4,&quot;top&quot;:111.24999999999996,&quot;width&quot;:815.85}"/>
</p:tagLst>
</file>

<file path=ppt/tags/tag418.xml><?xml version="1.0" encoding="utf-8"?>
<p:tagLst xmlns:p="http://schemas.openxmlformats.org/presentationml/2006/main">
  <p:tag name="KSO_WM_DIAGRAM_VIRTUALLY_FRAME" val="{&quot;height&quot;:433.75,&quot;left&quot;:63.4,&quot;top&quot;:111.24999999999996,&quot;width&quot;:815.85}"/>
</p:tagLst>
</file>

<file path=ppt/tags/tag419.xml><?xml version="1.0" encoding="utf-8"?>
<p:tagLst xmlns:p="http://schemas.openxmlformats.org/presentationml/2006/main">
  <p:tag name="KSO_WM_DIAGRAM_VIRTUALLY_FRAME" val="{&quot;height&quot;:433.75,&quot;left&quot;:63.4,&quot;top&quot;:111.24999999999996,&quot;width&quot;:815.85}"/>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DIAGRAM_VIRTUALLY_FRAME" val="{&quot;height&quot;:433.75,&quot;left&quot;:63.4,&quot;top&quot;:111.24999999999996,&quot;width&quot;:815.85}"/>
</p:tagLst>
</file>

<file path=ppt/tags/tag421.xml><?xml version="1.0" encoding="utf-8"?>
<p:tagLst xmlns:p="http://schemas.openxmlformats.org/presentationml/2006/main">
  <p:tag name="KSO_WM_DIAGRAM_VIRTUALLY_FRAME" val="{&quot;height&quot;:433.75,&quot;left&quot;:63.4,&quot;top&quot;:111.24999999999996,&quot;width&quot;:815.85}"/>
</p:tagLst>
</file>

<file path=ppt/tags/tag422.xml><?xml version="1.0" encoding="utf-8"?>
<p:tagLst xmlns:p="http://schemas.openxmlformats.org/presentationml/2006/main">
  <p:tag name="KSO_WM_DIAGRAM_VIRTUALLY_FRAME" val="{&quot;height&quot;:433.75,&quot;left&quot;:63.4,&quot;top&quot;:111.24999999999996,&quot;width&quot;:815.85}"/>
</p:tagLst>
</file>

<file path=ppt/tags/tag423.xml><?xml version="1.0" encoding="utf-8"?>
<p:tagLst xmlns:p="http://schemas.openxmlformats.org/presentationml/2006/main">
  <p:tag name="KSO_WM_DIAGRAM_VIRTUALLY_FRAME" val="{&quot;height&quot;:433.75,&quot;left&quot;:63.4,&quot;top&quot;:111.24999999999996,&quot;width&quot;:815.85}"/>
</p:tagLst>
</file>

<file path=ppt/tags/tag424.xml><?xml version="1.0" encoding="utf-8"?>
<p:tagLst xmlns:p="http://schemas.openxmlformats.org/presentationml/2006/main">
  <p:tag name="KSO_WM_DIAGRAM_VIRTUALLY_FRAME" val="{&quot;height&quot;:433.75,&quot;left&quot;:63.4,&quot;top&quot;:111.24999999999996,&quot;width&quot;:815.85}"/>
</p:tagLst>
</file>

<file path=ppt/tags/tag425.xml><?xml version="1.0" encoding="utf-8"?>
<p:tagLst xmlns:p="http://schemas.openxmlformats.org/presentationml/2006/main">
  <p:tag name="KSO_WM_DIAGRAM_VIRTUALLY_FRAME" val="{&quot;height&quot;:433.75,&quot;left&quot;:63.4,&quot;top&quot;:111.24999999999996,&quot;width&quot;:815.85}"/>
</p:tagLst>
</file>

<file path=ppt/tags/tag426.xml><?xml version="1.0" encoding="utf-8"?>
<p:tagLst xmlns:p="http://schemas.openxmlformats.org/presentationml/2006/main">
  <p:tag name="KSO_WM_DIAGRAM_VIRTUALLY_FRAME" val="{&quot;height&quot;:433.75,&quot;left&quot;:63.4,&quot;top&quot;:111.24999999999996,&quot;width&quot;:815.85}"/>
</p:tagLst>
</file>

<file path=ppt/tags/tag427.xml><?xml version="1.0" encoding="utf-8"?>
<p:tagLst xmlns:p="http://schemas.openxmlformats.org/presentationml/2006/main">
  <p:tag name="KSO_WM_DIAGRAM_VIRTUALLY_FRAME" val="{&quot;height&quot;:433.75,&quot;left&quot;:63.4,&quot;top&quot;:111.24999999999996,&quot;width&quot;:815.85}"/>
</p:tagLst>
</file>

<file path=ppt/tags/tag428.xml><?xml version="1.0" encoding="utf-8"?>
<p:tagLst xmlns:p="http://schemas.openxmlformats.org/presentationml/2006/main">
  <p:tag name="KSO_WM_DIAGRAM_VIRTUALLY_FRAME" val="{&quot;height&quot;:433.75,&quot;left&quot;:63.4,&quot;top&quot;:111.24999999999996,&quot;width&quot;:815.85}"/>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1_2"/>
  <p:tag name="KSO_WM_TEMPLATE_CATEGORY" val="diagram"/>
  <p:tag name="KSO_WM_TEMPLATE_INDEX" val="20216806"/>
  <p:tag name="KSO_WM_UNIT_LAYERLEVEL" val="1_1_1"/>
  <p:tag name="KSO_WM_TAG_VERSION" val="1.0"/>
  <p:tag name="KSO_WM_BEAUTIFY_FLAG" val="#wm#"/>
  <p:tag name="KSO_WM_UNIT_TYPE" val="m_h_i"/>
  <p:tag name="KSO_WM_UNIT_INDEX" val="1_1_2"/>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16806_1*m_h_i*1_1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6.44976377952756,&quot;top&quot;:127.65,&quot;width&quot;:666.6504724409449}"/>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6.44976377952756,&quot;top&quot;:127.65,&quot;width&quot;:666.6504724409449}"/>
</p:tagLst>
</file>

<file path=ppt/tags/tag435.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436.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437.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4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2.xml><?xml version="1.0" encoding="utf-8"?>
<p:tagLst xmlns:p="http://schemas.openxmlformats.org/presentationml/2006/main">
  <p:tag name="KSO_WM_SLIDE_ID" val="diagram2021584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48*0"/>
  <p:tag name="KSO_WM_TAG_VERSION" val="1.0"/>
  <p:tag name="KSO_WM_BEAUTIFY_FLAG" val="#wm#"/>
  <p:tag name="KSO_WM_TEMPLATE_CATEGORY" val="diagram"/>
  <p:tag name="KSO_WM_TEMPLATE_INDEX" val="20215840"/>
  <p:tag name="KSO_WM_SLIDE_LAYOUT" val="a_d"/>
  <p:tag name="KSO_WM_SLIDE_LAYOUT_CNT" val="1_2"/>
  <p:tag name="KSO_WM_SLIDE_LAYOUT_INFO" val="{&quot;direction&quot;:1,&quot;id&quot;:&quot;2021-04-01T16:01:13&quot;,&quot;maxSize&quot;:{&quot;size1&quot;:66.2},&quot;minSize&quot;:{&quot;size1&quot;:58.8},&quot;normalSize&quot;:{&quot;size1&quot;:66.2},&quot;subLayout&quot;:[{&quot;id&quot;:&quot;2021-04-01T16:01:13&quot;,&quot;maxSize&quot;:{&quot;size1&quot;:28.9},&quot;minSize&quot;:{&quot;size1&quot;:20.1},&quot;normalSize&quot;:{&quot;size1&quot;:20.1},&quot;subLayout&quot;:[{&quot;id&quot;:&quot;2021-04-01T16:01:13&quot;,&quot;margin&quot;:{&quot;bottom&quot;:0.0260000042617321,&quot;left&quot;:1.6929999589920044,&quot;right&quot;:1.6670000553131104,&quot;top&quot;:1.6929999589920044},&quot;type&quot;:0},{&quot;id&quot;:&quot;2021-04-01T16:01:13&quot;,&quot;margin&quot;:{&quot;bottom&quot;:1.2699999809265137,&quot;left&quot;:1.6929999589920044,&quot;right&quot;:1.6670000553131104,&quot;top&quot;:0.8199999928474426},&quot;type&quot;:0}],&quot;type&quot;:0},{&quot;backgroundInfo&quot;:[{&quot;bottom&quot;:0,&quot;bottomAbs&quot;:false,&quot;left&quot;:0,&quot;leftAbs&quot;:false,&quot;right&quot;:0,&quot;rightAbs&quot;:false,&quot;top&quot;:0,&quot;topAbs&quot;:false,&quot;type&quot;:&quot;leftRight&quot;}],&quot;id&quot;:&quot;2021-04-01T16:01:13&quot;,&quot;margin&quot;:{&quot;bottom&quot;:1.6929999589920044,&quot;left&quot;:1.720000147819519,&quot;right&quot;:1.6929999589920044,&quot;top&quot;:1.6929999589920044},&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aee5998712faa657a445"/>
  <p:tag name="KSO_WM_CHIP_FILLPROP" val="[[{&quot;text_align&quot;:&quot;lb&quot;,&quot;text_direction&quot;:&quot;horizontal&quot;,&quot;support_big_font&quot;:false,&quot;picture_toward&quot;:0,&quot;picture_dockside&quot;:[],&quot;fill_id&quot;:&quot;0c5a428519114871bcdd916aa888acf6&quot;,&quot;fill_align&quot;:&quot;lb&quot;,&quot;chip_types&quot;:[&quot;header&quot;]},{&quot;text_align&quot;:&quot;lt&quot;,&quot;text_direction&quot;:&quot;horizontal&quot;,&quot;support_features&quot;:[&quot;carousel&quot;],&quot;support_big_font&quot;:false,&quot;picture_toward&quot;:0,&quot;picture_dockside&quot;:[],&quot;fill_id&quot;:&quot;6562ffd2b3af45c79be34a9c9ad988fa&quot;,&quot;fill_align&quot;:&quot;lt&quot;,&quot;chip_types&quot;:[&quot;diagram&quot;,&quot;text&quot;,&quot;picture&quot;,&quot;chart&quot;,&quot;table&quot;,&quot;video&quot;]},{&quot;text_align&quot;:&quot;lm&quot;,&quot;text_direction&quot;:&quot;horizontal&quot;,&quot;support_big_font&quot;:false,&quot;picture_toward&quot;:0,&quot;picture_dockside&quot;:[],&quot;fill_id&quot;:&quot;6255d8b9cb924dff9b3368f954ab42c9&quot;,&quot;fill_align&quot;:&quot;cm&quot;,&quot;chip_types&quot;:[&quot;text&quot;,&quot;picture&quot;]}]]"/>
  <p:tag name="KSO_WM_CHIP_DECFILLPROP" val="[]"/>
  <p:tag name="KSO_WM_CHIP_GROUPID" val="5f0e7c7e2c9c209bb8bb668a"/>
  <p:tag name="KSO_WM_SLIDE_BK_DARK_LIGHT" val="2"/>
  <p:tag name="KSO_WM_SLIDE_BACKGROUND_TYPE" val="leftRight"/>
  <p:tag name="KSO_WM_SLIDE_SUPPORT_FEATURE_TYPE" val="0"/>
  <p:tag name="KSO_WM_TEMPLATE_ASSEMBLE_XID" val="60656fb94054ed1e2fb80f65"/>
  <p:tag name="KSO_WM_TEMPLATE_ASSEMBLE_GROUPID" val="60656fb94054ed1e2fb80f65"/>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DIAGRAM_VIRTUALLY_FRAME" val="{&quot;height&quot;:433.75,&quot;left&quot;:63.4,&quot;top&quot;:111.24999999999996,&quot;width&quot;:815.85}"/>
</p:tagLst>
</file>

<file path=ppt/tags/tag458.xml><?xml version="1.0" encoding="utf-8"?>
<p:tagLst xmlns:p="http://schemas.openxmlformats.org/presentationml/2006/main">
  <p:tag name="KSO_WM_BEAUTIFY_FLAG" val="#wm#"/>
  <p:tag name="KSO_WM_TEMPLATE_CATEGORY" val="diagram"/>
  <p:tag name="KSO_WM_TEMPLATE_INDEX" val="20215840"/>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43_3_1"/>
  <p:tag name="KSO_WM_UNIT_ID" val="diagram20231116_2*l_h_i*143_3_1"/>
  <p:tag name="KSO_WM_TEMPLATE_CATEGORY" val="diagram"/>
  <p:tag name="KSO_WM_TEMPLATE_INDEX" val="20231116"/>
  <p:tag name="KSO_WM_UNIT_LAYERLEVEL" val="1_1_1"/>
  <p:tag name="KSO_WM_TAG_VERSION" val="3.0"/>
  <p:tag name="KSO_WM_BEAUTIFY_FLAG" val="#wm#"/>
  <p:tag name="KSO_WM_UNIT_FILL_TYPE" val="1"/>
  <p:tag name="KSO_WM_UNIT_FILL_FORE_SCHEMECOLOR_INDEX" val="13"/>
  <p:tag name="KSO_WM_UNIT_FILL_FORE_SCHEMECOLOR_INDEX_BRIGHTNESS" val="0.5"/>
  <p:tag name="KSO_WM_DIAGRAM_MAX_ITEMCNT" val="6"/>
  <p:tag name="KSO_WM_DIAGRAM_MIN_ITEMCNT" val="2"/>
  <p:tag name="KSO_WM_DIAGRAM_VIRTUALLY_FRAME" val="{&quot;height&quot;:374.9,&quot;left&quot;:59.7,&quot;top&quot;:101.95,&quot;width&quot;:818.3}"/>
  <p:tag name="KSO_WM_DIAGRAM_COLOR_MATCH_VALUE" val="{&quot;shape&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73.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43_2_1"/>
  <p:tag name="KSO_WM_UNIT_ID" val="diagram20231116_2*l_h_i*143_2_1"/>
  <p:tag name="KSO_WM_TEMPLATE_CATEGORY" val="diagram"/>
  <p:tag name="KSO_WM_TEMPLATE_INDEX" val="20231116"/>
  <p:tag name="KSO_WM_UNIT_LAYERLEVEL" val="1_1_1"/>
  <p:tag name="KSO_WM_TAG_VERSION" val="3.0"/>
  <p:tag name="KSO_WM_BEAUTIFY_FLAG" val="#wm#"/>
  <p:tag name="KSO_WM_UNIT_FILL_TYPE" val="1"/>
  <p:tag name="KSO_WM_UNIT_FILL_FORE_SCHEMECOLOR_INDEX" val="13"/>
  <p:tag name="KSO_WM_UNIT_FILL_FORE_SCHEMECOLOR_INDEX_BRIGHTNESS" val="0.5"/>
  <p:tag name="KSO_WM_DIAGRAM_MAX_ITEMCNT" val="6"/>
  <p:tag name="KSO_WM_DIAGRAM_MIN_ITEMCNT" val="2"/>
  <p:tag name="KSO_WM_DIAGRAM_VIRTUALLY_FRAME" val="{&quot;height&quot;:374.9,&quot;left&quot;:59.7,&quot;top&quot;:101.95,&quot;width&quot;:818.3}"/>
  <p:tag name="KSO_WM_DIAGRAM_COLOR_MATCH_VALUE" val="{&quot;shape&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43_1_1"/>
  <p:tag name="KSO_WM_UNIT_ID" val="diagram20231116_2*l_h_i*143_1_1"/>
  <p:tag name="KSO_WM_TEMPLATE_CATEGORY" val="diagram"/>
  <p:tag name="KSO_WM_TEMPLATE_INDEX" val="20231116"/>
  <p:tag name="KSO_WM_UNIT_LAYERLEVEL" val="1_1_1"/>
  <p:tag name="KSO_WM_TAG_VERSION" val="3.0"/>
  <p:tag name="KSO_WM_BEAUTIFY_FLAG" val="#wm#"/>
  <p:tag name="KSO_WM_UNIT_FILL_TYPE" val="1"/>
  <p:tag name="KSO_WM_UNIT_FILL_FORE_SCHEMECOLOR_INDEX" val="13"/>
  <p:tag name="KSO_WM_UNIT_FILL_FORE_SCHEMECOLOR_INDEX_BRIGHTNESS" val="0.5"/>
  <p:tag name="KSO_WM_DIAGRAM_MAX_ITEMCNT" val="6"/>
  <p:tag name="KSO_WM_DIAGRAM_MIN_ITEMCNT" val="2"/>
  <p:tag name="KSO_WM_DIAGRAM_VIRTUALLY_FRAME" val="{&quot;height&quot;:374.9,&quot;left&quot;:59.7,&quot;top&quot;:101.95,&quot;width&quot;:818.3}"/>
  <p:tag name="KSO_WM_DIAGRAM_COLOR_MATCH_VALUE" val="{&quot;shape&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43_1_1"/>
  <p:tag name="KSO_WM_UNIT_ID" val="diagram20231116_2*l_h_a*143_1_1"/>
  <p:tag name="KSO_WM_TEMPLATE_CATEGORY" val="diagram"/>
  <p:tag name="KSO_WM_TEMPLATE_INDEX" val="20231116"/>
  <p:tag name="KSO_WM_UNIT_LAYERLEVEL" val="1_1_1"/>
  <p:tag name="KSO_WM_TAG_VERSION" val="3.0"/>
  <p:tag name="KSO_WM_BEAUTIFY_FLAG" val="#wm#"/>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74.9,&quot;left&quot;:59.7,&quot;top&quot;:101.95,&quot;width&quot;:818.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79.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31_1_1"/>
  <p:tag name="KSO_WM_UNIT_ID" val="diagram20231116_2*l_h_a*131_1_1"/>
  <p:tag name="KSO_WM_TEMPLATE_CATEGORY" val="diagram"/>
  <p:tag name="KSO_WM_TEMPLATE_INDEX" val="20231116"/>
  <p:tag name="KSO_WM_UNIT_LAYERLEVEL" val="1_1_1"/>
  <p:tag name="KSO_WM_TAG_VERSION" val="3.0"/>
  <p:tag name="KSO_WM_BEAUTIFY_FLAG" val=""/>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290.75,&quot;width&quot;:306.3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43_1_1"/>
  <p:tag name="KSO_WM_UNIT_ID" val="diagram20231116_2*l_h_a*143_1_1"/>
  <p:tag name="KSO_WM_TEMPLATE_CATEGORY" val="diagram"/>
  <p:tag name="KSO_WM_TEMPLATE_INDEX" val="20231116"/>
  <p:tag name="KSO_WM_UNIT_LAYERLEVEL" val="1_1_1"/>
  <p:tag name="KSO_WM_TAG_VERSION" val="3.0"/>
  <p:tag name="KSO_WM_BEAUTIFY_FLAG" val="#wm#"/>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74.9,&quot;left&quot;:59.7,&quot;top&quot;:101.95,&quot;width&quot;:818.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81.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43_1_1"/>
  <p:tag name="KSO_WM_UNIT_ID" val="diagram20231116_2*l_h_a*143_1_1"/>
  <p:tag name="KSO_WM_TEMPLATE_CATEGORY" val="diagram"/>
  <p:tag name="KSO_WM_TEMPLATE_INDEX" val="20231116"/>
  <p:tag name="KSO_WM_UNIT_LAYERLEVEL" val="1_1_1"/>
  <p:tag name="KSO_WM_TAG_VERSION" val="3.0"/>
  <p:tag name="KSO_WM_BEAUTIFY_FLAG" val="#wm#"/>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74.9,&quot;left&quot;:59.7,&quot;top&quot;:101.95,&quot;width&quot;:818.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82.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31_1_1"/>
  <p:tag name="KSO_WM_UNIT_ID" val="diagram20231116_2*l_h_a*131_1_1"/>
  <p:tag name="KSO_WM_TEMPLATE_CATEGORY" val="diagram"/>
  <p:tag name="KSO_WM_TEMPLATE_INDEX" val="20231116"/>
  <p:tag name="KSO_WM_UNIT_LAYERLEVEL" val="1_1_1"/>
  <p:tag name="KSO_WM_TAG_VERSION" val="3.0"/>
  <p:tag name="KSO_WM_BEAUTIFY_FLAG" val=""/>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290.75,&quot;width&quot;:306.3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83.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31_1_1"/>
  <p:tag name="KSO_WM_UNIT_ID" val="diagram20231116_2*l_h_a*131_1_1"/>
  <p:tag name="KSO_WM_TEMPLATE_CATEGORY" val="diagram"/>
  <p:tag name="KSO_WM_TEMPLATE_INDEX" val="20231116"/>
  <p:tag name="KSO_WM_UNIT_LAYERLEVEL" val="1_1_1"/>
  <p:tag name="KSO_WM_TAG_VERSION" val="3.0"/>
  <p:tag name="KSO_WM_BEAUTIFY_FLAG" val=""/>
  <p:tag name="KSO_WM_UNIT_VALUE" val="13"/>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290.75,&quot;width&quot;:306.35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DIAGRAM_VIRTUALLY_FRAME" val="{&quot;height&quot;:433.75,&quot;left&quot;:0,&quot;top&quot;:111.24999999999996,&quot;width&quot;:959.95}"/>
</p:tagLst>
</file>

<file path=ppt/tags/tag486.xml><?xml version="1.0" encoding="utf-8"?>
<p:tagLst xmlns:p="http://schemas.openxmlformats.org/presentationml/2006/main">
  <p:tag name="KSO_WM_DIAGRAM_VIRTUALLY_FRAME" val="{&quot;height&quot;:433.75,&quot;left&quot;:0,&quot;top&quot;:111.24999999999996,&quot;width&quot;:959.95}"/>
</p:tagLst>
</file>

<file path=ppt/tags/tag487.xml><?xml version="1.0" encoding="utf-8"?>
<p:tagLst xmlns:p="http://schemas.openxmlformats.org/presentationml/2006/main">
  <p:tag name="KSO_WM_DIAGRAM_VIRTUALLY_FRAME" val="{&quot;height&quot;:433.75,&quot;left&quot;:0,&quot;top&quot;:111.24999999999996,&quot;width&quot;:959.95}"/>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DIAGRAM_VIRTUALLY_FRAME" val="{&quot;height&quot;:433.75,&quot;left&quot;:0,&quot;top&quot;:111.24999999999996,&quot;width&quot;:959.95}"/>
</p:tagLst>
</file>

<file path=ppt/tags/tag491.xml><?xml version="1.0" encoding="utf-8"?>
<p:tagLst xmlns:p="http://schemas.openxmlformats.org/presentationml/2006/main">
  <p:tag name="KSO_WM_DIAGRAM_VIRTUALLY_FRAME" val="{&quot;height&quot;:433.75,&quot;left&quot;:0,&quot;top&quot;:111.24999999999996,&quot;width&quot;:959.95}"/>
</p:tagLst>
</file>

<file path=ppt/tags/tag492.xml><?xml version="1.0" encoding="utf-8"?>
<p:tagLst xmlns:p="http://schemas.openxmlformats.org/presentationml/2006/main">
  <p:tag name="KSO_WM_DIAGRAM_VIRTUALLY_FRAME" val="{&quot;height&quot;:433.75,&quot;left&quot;:0,&quot;top&quot;:111.24999999999996,&quot;width&quot;:959.95}"/>
</p:tagLst>
</file>

<file path=ppt/tags/tag493.xml><?xml version="1.0" encoding="utf-8"?>
<p:tagLst xmlns:p="http://schemas.openxmlformats.org/presentationml/2006/main">
  <p:tag name="KSO_WM_DIAGRAM_VIRTUALLY_FRAME" val="{&quot;height&quot;:433.75,&quot;left&quot;:0,&quot;top&quot;:111.24999999999996,&quot;width&quot;:959.95}"/>
</p:tagLst>
</file>

<file path=ppt/tags/tag494.xml><?xml version="1.0" encoding="utf-8"?>
<p:tagLst xmlns:p="http://schemas.openxmlformats.org/presentationml/2006/main">
  <p:tag name="KSO_WM_DIAGRAM_VIRTUALLY_FRAME" val="{&quot;height&quot;:433.75,&quot;left&quot;:0,&quot;top&quot;:111.24999999999996,&quot;width&quot;:959.95}"/>
</p:tagLst>
</file>

<file path=ppt/tags/tag495.xml><?xml version="1.0" encoding="utf-8"?>
<p:tagLst xmlns:p="http://schemas.openxmlformats.org/presentationml/2006/main">
  <p:tag name="KSO_WM_DIAGRAM_VIRTUALLY_FRAME" val="{&quot;height&quot;:433.75,&quot;left&quot;:0,&quot;top&quot;:111.24999999999996,&quot;width&quot;:959.95}"/>
</p:tagLst>
</file>

<file path=ppt/tags/tag496.xml><?xml version="1.0" encoding="utf-8"?>
<p:tagLst xmlns:p="http://schemas.openxmlformats.org/presentationml/2006/main">
  <p:tag name="KSO_WM_DIAGRAM_VIRTUALLY_FRAME" val="{&quot;height&quot;:433.75,&quot;left&quot;:0,&quot;top&quot;:111.24999999999996,&quot;width&quot;:959.95}"/>
</p:tagLst>
</file>

<file path=ppt/tags/tag497.xml><?xml version="1.0" encoding="utf-8"?>
<p:tagLst xmlns:p="http://schemas.openxmlformats.org/presentationml/2006/main">
  <p:tag name="KSO_WM_DIAGRAM_VIRTUALLY_FRAME" val="{&quot;height&quot;:433.75,&quot;left&quot;:0,&quot;top&quot;:111.24999999999996,&quot;width&quot;:959.95}"/>
</p:tagLst>
</file>

<file path=ppt/tags/tag498.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49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1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1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15.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51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192_1*f*1"/>
  <p:tag name="KSO_WM_TEMPLATE_CATEGORY" val="custom"/>
  <p:tag name="KSO_WM_TEMPLATE_INDEX" val="20230192"/>
  <p:tag name="KSO_WM_UNIT_LAYERLEVEL" val="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521.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52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0191_1*h_f*1_1"/>
  <p:tag name="KSO_WM_TEMPLATE_CATEGORY" val="custom"/>
  <p:tag name="KSO_WM_TEMPLATE_INDEX" val="20230191"/>
  <p:tag name="KSO_WM_UNIT_LAYERLEVEL" val="1_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
</p:tagLst>
</file>

<file path=ppt/tags/tag52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0191_1*h_f*1_1"/>
  <p:tag name="KSO_WM_TEMPLATE_CATEGORY" val="custom"/>
  <p:tag name="KSO_WM_TEMPLATE_INDEX" val="20230191"/>
  <p:tag name="KSO_WM_UNIT_LAYERLEVEL" val="1_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4.xml><?xml version="1.0" encoding="utf-8"?>
<p:tagLst xmlns:p="http://schemas.openxmlformats.org/presentationml/2006/main">
  <p:tag name="COMMONDATA" val="eyJoZGlkIjoiZDlhY2E2Mjg5MDA2MTc5YTIyYTg1MGQxYTE2YzQ3NDUifQ=="/>
  <p:tag name="commondata" val="eyJoZGlkIjoiZmM5ZDg2MGEyYjVhZDIyOWU4NTc1NWFkMzJlZTU1OTEifQ=="/>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i*605_2_1"/>
  <p:tag name="KSO_WM_TEMPLATE_CATEGORY" val="diagram"/>
  <p:tag name="KSO_WM_TEMPLATE_INDEX" val="20230963"/>
  <p:tag name="KSO_WM_UNIT_LAYERLEVEL" val="1_1_1"/>
  <p:tag name="KSO_WM_TAG_VERSION" val="3.0"/>
  <p:tag name="KSO_WM_DIAGRAM_GROUP_CODE" val="n1-1"/>
  <p:tag name="KSO_WM_DIAGRAM_VERSION" val="3"/>
  <p:tag name="KSO_WM_DIAGRAM_COLOR_TRICK" val="1"/>
  <p:tag name="KSO_WM_DIAGRAM_COLOR_TEXT_CAN_REMOVE" val="n"/>
  <p:tag name="KSO_WM_UNIT_TYPE" val="n_h_i"/>
  <p:tag name="KSO_WM_UNIT_INDEX" val="605_2_1"/>
  <p:tag name="KSO_WM_DIAGRAM_MAX_ITEMCNT" val="6"/>
  <p:tag name="KSO_WM_DIAGRAM_MIN_ITEMCNT" val="2"/>
  <p:tag name="KSO_WM_DIAGRAM_VIRTUALLY_FRAME" val="{&quot;height&quot;:382.3999938964844,&quot;width&quot;:850.2000122070312}"/>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1"/>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1"/>
  <p:tag name="KSO_WM_DIAGRAM_MAX_ITEMCNT" val="6"/>
  <p:tag name="KSO_WM_DIAGRAM_MIN_ITEMCNT" val="2"/>
  <p:tag name="KSO_WM_DIAGRAM_VIRTUALLY_FRAME" val="{&quot;height&quot;:382.3999938964844,&quot;width&quot;:850.2000122070312}"/>
  <p:tag name="KSO_WM_DIAGRAM_COLOR_MATCH_VALUE" val="{&quot;shape&quot;:{&quot;fill&quot;:{&quot;solid&quot;:{&quot;brightness&quot;:0,&quot;colorType&quot;:1,&quot;foreColorIndex&quot;:14,&quot;transparency&quot;:0},&quot;type&quot;:1},&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2"/>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2"/>
  <p:tag name="KSO_WM_DIAGRAM_MAX_ITEMCNT" val="6"/>
  <p:tag name="KSO_WM_DIAGRAM_MIN_ITEMCNT" val="2"/>
  <p:tag name="KSO_WM_DIAGRAM_VIRTUALLY_FRAME" val="{&quot;height&quot;:382.3999938964844,&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1"/>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1"/>
  <p:tag name="KSO_WM_DIAGRAM_MAX_ITEMCNT" val="6"/>
  <p:tag name="KSO_WM_DIAGRAM_MIN_ITEMCNT" val="2"/>
  <p:tag name="KSO_WM_DIAGRAM_VIRTUALLY_FRAME" val="{&quot;height&quot;:382.3999938964844,&quot;width&quot;:850.2000122070312}"/>
  <p:tag name="KSO_WM_DIAGRAM_COLOR_MATCH_VALUE" val="{&quot;shape&quot;:{&quot;fill&quot;:{&quot;solid&quot;:{&quot;brightness&quot;:0,&quot;colorType&quot;:1,&quot;foreColorIndex&quot;:14,&quot;transparency&quot;:0},&quot;type&quot;:1},&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2"/>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2"/>
  <p:tag name="KSO_WM_DIAGRAM_MAX_ITEMCNT" val="6"/>
  <p:tag name="KSO_WM_DIAGRAM_MIN_ITEMCNT" val="2"/>
  <p:tag name="KSO_WM_DIAGRAM_VIRTUALLY_FRAME" val="{&quot;height&quot;:382.3999938964844,&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1"/>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1"/>
  <p:tag name="KSO_WM_DIAGRAM_MAX_ITEMCNT" val="6"/>
  <p:tag name="KSO_WM_DIAGRAM_MIN_ITEMCNT" val="2"/>
  <p:tag name="KSO_WM_DIAGRAM_VIRTUALLY_FRAME" val="{&quot;height&quot;:382.3999938964844,&quot;width&quot;:850.2000122070312}"/>
  <p:tag name="KSO_WM_DIAGRAM_COLOR_MATCH_VALUE" val="{&quot;shape&quot;:{&quot;fill&quot;:{&quot;solid&quot;:{&quot;brightness&quot;:0,&quot;colorType&quot;:1,&quot;foreColorIndex&quot;:14,&quot;transparency&quot;:0},&quot;type&quot;:1},&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2"/>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2"/>
  <p:tag name="KSO_WM_DIAGRAM_MAX_ITEMCNT" val="6"/>
  <p:tag name="KSO_WM_DIAGRAM_MIN_ITEMCNT" val="2"/>
  <p:tag name="KSO_WM_DIAGRAM_VIRTUALLY_FRAME" val="{&quot;height&quot;:382.3999938964844,&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1"/>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1"/>
  <p:tag name="KSO_WM_DIAGRAM_MAX_ITEMCNT" val="6"/>
  <p:tag name="KSO_WM_DIAGRAM_MIN_ITEMCNT" val="2"/>
  <p:tag name="KSO_WM_DIAGRAM_VIRTUALLY_FRAME" val="{&quot;height&quot;:382.3999938964844,&quot;width&quot;:850.2000122070312}"/>
  <p:tag name="KSO_WM_DIAGRAM_COLOR_MATCH_VALUE" val="{&quot;shape&quot;:{&quot;fill&quot;:{&quot;solid&quot;:{&quot;brightness&quot;:0,&quot;colorType&quot;:1,&quot;foreColorIndex&quot;:14,&quot;transparency&quot;:0},&quot;type&quot;:1},&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3_3*n_h_h_i*605_2_1_2"/>
  <p:tag name="KSO_WM_TEMPLATE_CATEGORY" val="diagram"/>
  <p:tag name="KSO_WM_TEMPLATE_INDEX" val="20230963"/>
  <p:tag name="KSO_WM_UNIT_LAYERLEVEL" val="1_1_1_1"/>
  <p:tag name="KSO_WM_TAG_VERSION" val="3.0"/>
  <p:tag name="KSO_WM_DIAGRAM_GROUP_CODE" val="n1-1"/>
  <p:tag name="KSO_WM_DIAGRAM_VERSION" val="3"/>
  <p:tag name="KSO_WM_DIAGRAM_COLOR_TRICK" val="1"/>
  <p:tag name="KSO_WM_DIAGRAM_COLOR_TEXT_CAN_REMOVE" val="n"/>
  <p:tag name="KSO_WM_UNIT_TYPE" val="n_h_h_i"/>
  <p:tag name="KSO_WM_UNIT_INDEX" val="605_2_1_2"/>
  <p:tag name="KSO_WM_DIAGRAM_MAX_ITEMCNT" val="6"/>
  <p:tag name="KSO_WM_DIAGRAM_MIN_ITEMCNT" val="2"/>
  <p:tag name="KSO_WM_DIAGRAM_VIRTUALLY_FRAME" val="{&quot;height&quot;:382.3999938964844,&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2.xml.rels><?xml version="1.0" encoding="UTF-8" standalone="yes"?>
<Relationships xmlns="http://schemas.openxmlformats.org/package/2006/relationships"><Relationship Id="rId1" Type="http://schemas.openxmlformats.org/officeDocument/2006/relationships/customXmlProps" Target="itemProps53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532.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533.xml"/></Relationships>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IwOTVjMDQzMi1hOWY2LTQ0MjUtYWNiMy0wYzEzYTI3MDZhZjMiCn0K"/>
    </extobj>
    <extobj name="F35B0BEE-F18A-47BB-8FCB-E00DA2F2635D-2">
      <extobjdata type="F35B0BEE-F18A-47BB-8FCB-E00DA2F2635D" data="ewoJIkRlc2lnbklkIiA6ICIwOTVjMDQzMi1hOWY2LTQ0MjUtYWNiMy0wYzEzYTI3MDZhZjMiCn0K"/>
    </extobj>
    <extobj name="F35B0BEE-F18A-47BB-8FCB-E00DA2F2635D-3">
      <extobjdata type="F35B0BEE-F18A-47BB-8FCB-E00DA2F2635D" data="ewoJIkRlc2lnbklkIiA6ICIwOTVjMDQzMi1hOWY2LTQ0MjUtYWNiMy0wYzEzYTI3MDZhZjMiCn0K"/>
    </extobj>
    <extobj name="F35B0BEE-F18A-47BB-8FCB-E00DA2F2635D-4">
      <extobjdata type="F35B0BEE-F18A-47BB-8FCB-E00DA2F2635D" data="ewoJIkRlc2lnbklkIiA6ICIwOTVjMDQzMi1hOWY2LTQ0MjUtYWNiMy0wYzEzYTI3MDZhZjMiCn0K"/>
    </extobj>
  </extobjs>
</s:customData>
</file>

<file path=customXml/item2.xml>��< ? x m l   v e r s i o n = " 1 . 0 "   s t a n d a l o n e = " y e s " ? > < s : c u s t o m D a t a   x m l n s = " h t t p : / / w w w . w p s . c n / o f f i c e D o c u m e n t / 2 0 1 3 / w p s C u s t o m D a t a "   x m l n s : s = " h t t p : / / w w w . w p s . c n / o f f i c e D o c u m e n t / 2 0 1 3 / w p s C u s t o m D a t a " > < e x t o b j s > < e x t o b j   n a m e = " F 3 5 B 0 B E E - F 1 8 A - 4 7 B B - 8 F C B - E 0 0 D A 2 F 2 6 3 5 D - 1 " > < e x t o b j d a t a   t y p e = " F 3 5 B 0 B E E - F 1 8 A - 4 7 B B - 8 F C B - E 0 0 D A 2 F 2 6 3 5 D "   d a t a = " e w o J I k R l c 2 l n b k l k I i A 6 I C I w O T V j M D Q z M i 1 h O W Y 2 L T Q 0 M j U t Y W N i M y 0 w Y z E z Y T I 3 M D Z h Z j M i C n 0 K " / > < / e x t o b j > < e x t o b j   n a m e = " F 3 5 B 0 B E E - F 1 8 A - 4 7 B B - 8 F C B - E 0 0 D A 2 F 2 6 3 5 D - 2 " > < e x t o b j d a t a   t y p e = " F 3 5 B 0 B E E - F 1 8 A - 4 7 B B - 8 F C B - E 0 0 D A 2 F 2 6 3 5 D "   d a t a = " e w o J I k R l c 2 l n b k l k I i A 6 I C I w O T V j M D Q z M i 1 h O W Y 2 L T Q 0 M j U t Y W N i M y 0 w Y z E z Y T I 3 M D Z h Z j M i C n 0 K " / > < / e x t o b j > < e x t o b j   n a m e = " F 3 5 B 0 B E E - F 1 8 A - 4 7 B B - 8 F C B - E 0 0 D A 2 F 2 6 3 5 D - 3 " > < e x t o b j d a t a   t y p e = " F 3 5 B 0 B E E - F 1 8 A - 4 7 B B - 8 F C B - E 0 0 D A 2 F 2 6 3 5 D "   d a t a = " e w o J I k R l c 2 l n b k l k I i A 6 I C I w O T V j M D Q z M i 1 h O W Y 2 L T Q 0 M j U t Y W N i M y 0 w Y z E z Y T I 3 M D Z h Z j M i C n 0 K " / > < / e x t o b j > < e x t o b j   n a m e = " F 3 5 B 0 B E E - F 1 8 A - 4 7 B B - 8 F C B - E 0 0 D A 2 F 2 6 3 5 D - 4 " > < e x t o b j d a t a   t y p e = " F 3 5 B 0 B E E - F 1 8 A - 4 7 B B - 8 F C B - E 0 0 D A 2 F 2 6 3 5 D "   d a t a = " e w o J I k R l c 2 l n b k l k I i A 6 I C I w O T V j M D Q z M i 1 h O W Y 2 L T Q 0 M j U t Y W N i M y 0 w Y z E z Y T I 3 M D Z h Z j M i C n 0 K " / > < / e x t o b j > < / e x t o b j s > < / s : c u s t o m D a t a > 
</file>

<file path=customXml/item3.xml>��< ? x m l   v e r s i o n = " 1 . 0 "   s t a n d a l o n e = " y e s " ? > < s : c u s t o m D a t a   x m l n s = " h t t p : / / w w w . w p s . c n / o f f i c e D o c u m e n t / 2 0 1 3 / w p s C u s t o m D a t a "   x m l n s : s = " h t t p : / / w w w . w p s . c n / o f f i c e D o c u m e n t / 2 0 1 3 / w p s C u s t o m D a t a " > < e x t o b j s > < e x t o b j   n a m e = " F 3 5 B 0 B E E - F 1 8 A - 4 7 B B - 8 F C B - E 0 0 D A 2 F 2 6 3 5 D - 1 " > < e x t o b j d a t a   t y p e = " F 3 5 B 0 B E E - F 1 8 A - 4 7 B B - 8 F C B - E 0 0 D A 2 F 2 6 3 5 D "   d a t a = " e w o J I k R l c 2 l n b k l k I i A 6 I C I w O T V j M D Q z M i 1 h O W Y 2 L T Q 0 M j U t Y W N i M y 0 w Y z E z Y T I 3 M D Z h Z j M i C n 0 K " / > < / e x t o b j > < e x t o b j   n a m e = " F 3 5 B 0 B E E - F 1 8 A - 4 7 B B - 8 F C B - E 0 0 D A 2 F 2 6 3 5 D - 2 " > < e x t o b j d a t a   t y p e = " F 3 5 B 0 B E E - F 1 8 A - 4 7 B B - 8 F C B - E 0 0 D A 2 F 2 6 3 5 D "   d a t a = " e w o J I k R l c 2 l n b k l k I i A 6 I C I w O T V j M D Q z M i 1 h O W Y 2 L T Q 0 M j U t Y W N i M y 0 w Y z E z Y T I 3 M D Z h Z j M i C n 0 K " / > < / e x t o b j > < e x t o b j   n a m e = " F 3 5 B 0 B E E - F 1 8 A - 4 7 B B - 8 F C B - E 0 0 D A 2 F 2 6 3 5 D - 3 " > < e x t o b j d a t a   t y p e = " F 3 5 B 0 B E E - F 1 8 A - 4 7 B B - 8 F C B - E 0 0 D A 2 F 2 6 3 5 D "   d a t a = " e w o J I k R l c 2 l n b k l k I i A 6 I C I w O T V j M D Q z M i 1 h O W Y 2 L T Q 0 M j U t Y W N i M y 0 w Y z E z Y T I 3 M D Z h Z j M i C n 0 K " / > < / e x t o b j > < e x t o b j   n a m e = " F 3 5 B 0 B E E - F 1 8 A - 4 7 B B - 8 F C B - E 0 0 D A 2 F 2 6 3 5 D - 4 " > < e x t o b j d a t a   t y p e = " F 3 5 B 0 B E E - F 1 8 A - 4 7 B B - 8 F C B - E 0 0 D A 2 F 2 6 3 5 D "   d a t a = " e w o J I k R l c 2 l n b k l k I i A 6 I C I w O T V j M D Q z M i 1 h O W Y 2 L T Q 0 M j U t Y W N i M y 0 w Y z E z Y T I 3 M D Z h Z j M i C n 0 K " / > < / e x t o b j > < / e x t o b j s > < / s : c u s t o m D a t a > 
</file>

<file path=customXml/item4.xml>��< ? x m l   v e r s i o n = " 1 . 0 "   s t a n d a l o n e = " y e s " ? > < s : c u s t o m D a t a   x m l n s = " h t t p : / / w w w . w p s . c n / o f f i c e D o c u m e n t / 2 0 1 3 / w p s C u s t o m D a t a "   x m l n s : s = " h t t p : / / w w w . w p s . c n / o f f i c e D o c u m e n t / 2 0 1 3 / w p s C u s t o m D a t a " > < e x t o b j s > < e x t o b j   n a m e = " F 3 5 B 0 B E E - F 1 8 A - 4 7 B B - 8 F C B - E 0 0 D A 2 F 2 6 3 5 D - 1 " > < e x t o b j d a t a   t y p e = " F 3 5 B 0 B E E - F 1 8 A - 4 7 B B - 8 F C B - E 0 0 D A 2 F 2 6 3 5 D "   d a t a = " e w o J I k R l c 2 l n b k l k I i A 6 I C I w O T V j M D Q z M i 1 h O W Y 2 L T Q 0 M j U t Y W N i M y 0 w Y z E z Y T I 3 M D Z h Z j M i C n 0 K " / > < / e x t o b j > < e x t o b j   n a m e = " F 3 5 B 0 B E E - F 1 8 A - 4 7 B B - 8 F C B - E 0 0 D A 2 F 2 6 3 5 D - 2 " > < e x t o b j d a t a   t y p e = " F 3 5 B 0 B E E - F 1 8 A - 4 7 B B - 8 F C B - E 0 0 D A 2 F 2 6 3 5 D "   d a t a = " e w o J I k R l c 2 l n b k l k I i A 6 I C I w O T V j M D Q z M i 1 h O W Y 2 L T Q 0 M j U t Y W N i M y 0 w Y z E z Y T I 3 M D Z h Z j M i C n 0 K " / > < / e x t o b j > < e x t o b j   n a m e = " F 3 5 B 0 B E E - F 1 8 A - 4 7 B B - 8 F C B - E 0 0 D A 2 F 2 6 3 5 D - 3 " > < e x t o b j d a t a   t y p e = " F 3 5 B 0 B E E - F 1 8 A - 4 7 B B - 8 F C B - E 0 0 D A 2 F 2 6 3 5 D "   d a t a = " e w o J I k R l c 2 l n b k l k I i A 6 I C I w O T V j M D Q z M i 1 h O W Y 2 L T Q 0 M j U t Y W N i M y 0 w Y z E z Y T I 3 M D Z h Z j M i C n 0 K " / > < / e x t o b j > < e x t o b j   n a m e = " F 3 5 B 0 B E E - F 1 8 A - 4 7 B B - 8 F C B - E 0 0 D A 2 F 2 6 3 5 D - 4 " > < e x t o b j d a t a   t y p e = " F 3 5 B 0 B E E - F 1 8 A - 4 7 B B - 8 F C B - E 0 0 D A 2 F 2 6 3 5 D "   d a t a = " e w o J I k R l c 2 l n b k l k I i A 6 I C I w O T V j M D Q z M i 1 h O W Y 2 L T Q 0 M j U t Y W N i M y 0 w Y z E z Y T I 3 M D Z h Z j M i C n 0 K " / > < / e x t o b j > < / e x t o b j s > < / s : c u s t o m D a t a > 
</file>

<file path=customXml/itemProps530.xml><?xml version="1.0" encoding="utf-8"?>
<ds:datastoreItem xmlns:ds="http://schemas.openxmlformats.org/officeDocument/2006/customXml" ds:itemID="s:customData">
  <ds:schemaRefs>
    <ds:schemaRef ds:uri="http://www.wps.cn/officeDocument/2013/wpsCustomData"/>
  </ds:schemaRefs>
</ds:datastoreItem>
</file>

<file path=customXml/itemProps531.xml><?xml version="1.0" encoding="utf-8"?>
<ds:datastoreItem xmlns:ds="http://schemas.openxmlformats.org/officeDocument/2006/customXml" ds:itemID="{da749d1a-85a4-457a-8ee8-fc728f651813}">
  <ds:schemaRefs/>
</ds:datastoreItem>
</file>

<file path=customXml/itemProps532.xml><?xml version="1.0" encoding="utf-8"?>
<ds:datastoreItem xmlns:ds="http://schemas.openxmlformats.org/officeDocument/2006/customXml" ds:itemID="{71235bd2-0ac5-4ac3-beeb-baa01268b19d}">
  <ds:schemaRefs/>
</ds:datastoreItem>
</file>

<file path=customXml/itemProps533.xml><?xml version="1.0" encoding="utf-8"?>
<ds:datastoreItem xmlns:ds="http://schemas.openxmlformats.org/officeDocument/2006/customXml" ds:itemID="{A086F59D-891A-4721-B58D-9E0B59890D39}">
  <ds:schemaRefs/>
</ds:datastoreItem>
</file>

<file path=docProps/app.xml><?xml version="1.0" encoding="utf-8"?>
<Properties xmlns="http://schemas.openxmlformats.org/officeDocument/2006/extended-properties" xmlns:vt="http://schemas.openxmlformats.org/officeDocument/2006/docPropsVTypes">
  <TotalTime>0</TotalTime>
  <Words>5293</Words>
  <Application>WPS 演示</Application>
  <PresentationFormat>宽屏</PresentationFormat>
  <Paragraphs>650</Paragraphs>
  <Slides>42</Slides>
  <Notes>7</Notes>
  <HiddenSlides>0</HiddenSlides>
  <MMClips>0</MMClips>
  <ScaleCrop>false</ScaleCrop>
  <HeadingPairs>
    <vt:vector size="6" baseType="variant">
      <vt:variant>
        <vt:lpstr>已用的字体</vt:lpstr>
      </vt:variant>
      <vt:variant>
        <vt:i4>24</vt:i4>
      </vt:variant>
      <vt:variant>
        <vt:lpstr>主题</vt:lpstr>
      </vt:variant>
      <vt:variant>
        <vt:i4>3</vt:i4>
      </vt:variant>
      <vt:variant>
        <vt:lpstr>幻灯片标题</vt:lpstr>
      </vt:variant>
      <vt:variant>
        <vt:i4>42</vt:i4>
      </vt:variant>
    </vt:vector>
  </HeadingPairs>
  <TitlesOfParts>
    <vt:vector size="69" baseType="lpstr">
      <vt:lpstr>Arial</vt:lpstr>
      <vt:lpstr>宋体</vt:lpstr>
      <vt:lpstr>Wingdings</vt:lpstr>
      <vt:lpstr>Segoe UI Light</vt:lpstr>
      <vt:lpstr>微软雅黑 Light</vt:lpstr>
      <vt:lpstr>微软雅黑</vt:lpstr>
      <vt:lpstr>方正小标宋_GBK</vt:lpstr>
      <vt:lpstr>Arial Unicode MS</vt:lpstr>
      <vt:lpstr>思源黑体 CN Heavy</vt:lpstr>
      <vt:lpstr>Arial</vt:lpstr>
      <vt:lpstr>思源黑体 CN Light</vt:lpstr>
      <vt:lpstr>汉仪旗黑-45S</vt:lpstr>
      <vt:lpstr>黑体</vt:lpstr>
      <vt:lpstr>思源黑体 CN Normal</vt:lpstr>
      <vt:lpstr>Segoe UI</vt:lpstr>
      <vt:lpstr>Wingdings</vt:lpstr>
      <vt:lpstr>Calibri</vt:lpstr>
      <vt:lpstr>HYYakuHei 65W</vt:lpstr>
      <vt:lpstr>思源黑体 CN Bold</vt:lpstr>
      <vt:lpstr>Calibri Light</vt:lpstr>
      <vt:lpstr>方正宋刻本秀楷简体</vt:lpstr>
      <vt:lpstr>Montserrat Black</vt:lpstr>
      <vt:lpstr>AMGDT</vt:lpstr>
      <vt:lpstr>方正小标宋简体</vt:lpstr>
      <vt:lpstr>WPS</vt:lpstr>
      <vt:lpstr>1_WPS</vt:lpstr>
      <vt:lpstr>2_WPS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YUYU</dc:creator>
  <cp:lastModifiedBy>GHOS</cp:lastModifiedBy>
  <cp:revision>67</cp:revision>
  <dcterms:created xsi:type="dcterms:W3CDTF">2023-08-09T12:44:00Z</dcterms:created>
  <dcterms:modified xsi:type="dcterms:W3CDTF">2024-07-08T16:21:17Z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A3BFDA0702954BD4B94D8F05FF23352C_13</vt:lpwstr>
  </property>
  <property fmtid="{D5CDD505-2E9C-101B-9397-08002B2CF9AE}" pid="3" name="KSOProductBuildVer">
    <vt:lpwstr>2052-12.1.0.17145</vt:lpwstr>
  </property>
</Properties>
</file>